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8" r:id="rId5"/>
    <p:sldId id="259" r:id="rId6"/>
    <p:sldId id="260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2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Galophe" initials="MG" lastIdx="4" clrIdx="0">
    <p:extLst>
      <p:ext uri="{19B8F6BF-5375-455C-9EA6-DF929625EA0E}">
        <p15:presenceInfo xmlns:p15="http://schemas.microsoft.com/office/powerpoint/2012/main" userId="S::mgalophe@rif-sk.ca::679367dc-7cee-43a4-a569-dbc4d055b6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A3"/>
    <a:srgbClr val="D5FF54"/>
    <a:srgbClr val="F37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9"/>
    <p:restoredTop sz="94522"/>
  </p:normalViewPr>
  <p:slideViewPr>
    <p:cSldViewPr>
      <p:cViewPr varScale="1">
        <p:scale>
          <a:sx n="117" d="100"/>
          <a:sy n="117" d="100"/>
        </p:scale>
        <p:origin x="4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5D895-5056-7748-95E0-B7688F12764B}" type="doc">
      <dgm:prSet loTypeId="urn:microsoft.com/office/officeart/2008/layout/BendingPictureSemiTransparentText" loCatId="" qsTypeId="urn:microsoft.com/office/officeart/2005/8/quickstyle/simple1" qsCatId="simple" csTypeId="urn:microsoft.com/office/officeart/2005/8/colors/colorful5" csCatId="colorful" phldr="1"/>
      <dgm:spPr/>
    </dgm:pt>
    <dgm:pt modelId="{3C2FDD4F-81FD-F74F-9323-EE3A7C847551}">
      <dgm:prSet phldrT="[Texte]" custT="1"/>
      <dgm:spPr/>
      <dgm:t>
        <a:bodyPr/>
        <a:lstStyle/>
        <a:p>
          <a:pPr algn="l"/>
          <a:r>
            <a:rPr lang="fr-CA" sz="2000" b="0" i="0" u="none" dirty="0"/>
            <a:t>Young </a:t>
          </a:r>
          <a:r>
            <a:rPr lang="fr-CA" sz="2000" b="0" i="0" u="none" dirty="0" err="1"/>
            <a:t>newcomers</a:t>
          </a:r>
          <a:endParaRPr lang="fr-CA" sz="2000" dirty="0"/>
        </a:p>
      </dgm:t>
    </dgm:pt>
    <dgm:pt modelId="{01420ACE-2CE3-3644-B6C6-60CA66C2D3FC}" type="parTrans" cxnId="{8FE88F97-553B-D446-A87D-8D7FBCF7212F}">
      <dgm:prSet/>
      <dgm:spPr/>
      <dgm:t>
        <a:bodyPr/>
        <a:lstStyle/>
        <a:p>
          <a:endParaRPr lang="fr-CA"/>
        </a:p>
      </dgm:t>
    </dgm:pt>
    <dgm:pt modelId="{83A45038-2866-E045-9B46-7E36BE7F247E}" type="sibTrans" cxnId="{8FE88F97-553B-D446-A87D-8D7FBCF7212F}">
      <dgm:prSet/>
      <dgm:spPr/>
      <dgm:t>
        <a:bodyPr/>
        <a:lstStyle/>
        <a:p>
          <a:endParaRPr lang="fr-CA"/>
        </a:p>
      </dgm:t>
    </dgm:pt>
    <dgm:pt modelId="{BBDF1082-4C49-2B42-ADB5-BFCDD13E1AA2}">
      <dgm:prSet phldrT="[Texte]" custT="1"/>
      <dgm:spPr/>
      <dgm:t>
        <a:bodyPr/>
        <a:lstStyle/>
        <a:p>
          <a:pPr algn="r"/>
          <a:r>
            <a:rPr lang="fr-CA" sz="2000" dirty="0"/>
            <a:t>Associations and groups </a:t>
          </a:r>
          <a:r>
            <a:rPr lang="fr-CA" sz="2000" dirty="0" err="1"/>
            <a:t>dedicated</a:t>
          </a:r>
          <a:r>
            <a:rPr lang="fr-CA" sz="2000" dirty="0"/>
            <a:t> to </a:t>
          </a:r>
          <a:r>
            <a:rPr lang="fr-CA" sz="2000" dirty="0" err="1"/>
            <a:t>youth</a:t>
          </a:r>
          <a:r>
            <a:rPr lang="fr-CA" sz="2000" dirty="0"/>
            <a:t>, </a:t>
          </a:r>
          <a:r>
            <a:rPr lang="fr-CA" sz="2000" dirty="0" err="1"/>
            <a:t>with</a:t>
          </a:r>
          <a:r>
            <a:rPr lang="fr-CA" sz="2000" dirty="0"/>
            <a:t> </a:t>
          </a:r>
          <a:r>
            <a:rPr lang="fr-CA" sz="2000" dirty="0" err="1"/>
            <a:t>young</a:t>
          </a:r>
          <a:r>
            <a:rPr lang="fr-CA" sz="2000" dirty="0"/>
            <a:t> staff, </a:t>
          </a:r>
          <a:r>
            <a:rPr lang="fr-CA" sz="2000" dirty="0" err="1"/>
            <a:t>interested</a:t>
          </a:r>
          <a:r>
            <a:rPr lang="fr-CA" sz="2000" dirty="0"/>
            <a:t> in </a:t>
          </a:r>
          <a:r>
            <a:rPr lang="fr-CA" sz="2000" dirty="0" err="1"/>
            <a:t>youth</a:t>
          </a:r>
          <a:r>
            <a:rPr lang="fr-CA" sz="2000" dirty="0"/>
            <a:t> issues</a:t>
          </a:r>
        </a:p>
      </dgm:t>
    </dgm:pt>
    <dgm:pt modelId="{50A92B37-57D5-134D-B34F-54FBAB01AD9D}" type="parTrans" cxnId="{AFB5B80A-5383-524B-B003-1B7F1B7E135B}">
      <dgm:prSet/>
      <dgm:spPr/>
      <dgm:t>
        <a:bodyPr/>
        <a:lstStyle/>
        <a:p>
          <a:endParaRPr lang="fr-CA"/>
        </a:p>
      </dgm:t>
    </dgm:pt>
    <dgm:pt modelId="{F9A7DEC3-6DD6-424A-994C-779D7D2D8FDB}" type="sibTrans" cxnId="{AFB5B80A-5383-524B-B003-1B7F1B7E135B}">
      <dgm:prSet/>
      <dgm:spPr/>
      <dgm:t>
        <a:bodyPr/>
        <a:lstStyle/>
        <a:p>
          <a:endParaRPr lang="fr-CA"/>
        </a:p>
      </dgm:t>
    </dgm:pt>
    <dgm:pt modelId="{94B07102-726E-1A46-B243-AEA49B33B50B}">
      <dgm:prSet phldrT="[Texte]" custT="1"/>
      <dgm:spPr/>
      <dgm:t>
        <a:bodyPr/>
        <a:lstStyle/>
        <a:p>
          <a:pPr algn="l"/>
          <a:r>
            <a:rPr lang="fr-CA" sz="2000" dirty="0" err="1"/>
            <a:t>Partners</a:t>
          </a:r>
          <a:r>
            <a:rPr lang="fr-CA" sz="2000" dirty="0"/>
            <a:t> </a:t>
          </a:r>
          <a:r>
            <a:rPr lang="fr-CA" sz="2000" dirty="0" err="1"/>
            <a:t>with</a:t>
          </a:r>
          <a:r>
            <a:rPr lang="fr-CA" sz="2000" dirty="0"/>
            <a:t> </a:t>
          </a:r>
          <a:r>
            <a:rPr lang="fr-CA" sz="2000" dirty="0" err="1"/>
            <a:t>young</a:t>
          </a:r>
          <a:r>
            <a:rPr lang="fr-CA" sz="2000" dirty="0"/>
            <a:t> staff, </a:t>
          </a:r>
          <a:r>
            <a:rPr lang="fr-CA" sz="2000" dirty="0" err="1"/>
            <a:t>interested</a:t>
          </a:r>
          <a:r>
            <a:rPr lang="fr-CA" sz="2000" dirty="0"/>
            <a:t> in </a:t>
          </a:r>
          <a:r>
            <a:rPr lang="fr-CA" sz="2000" dirty="0" err="1"/>
            <a:t>youth</a:t>
          </a:r>
          <a:endParaRPr lang="fr-CA" sz="2000" dirty="0"/>
        </a:p>
      </dgm:t>
    </dgm:pt>
    <dgm:pt modelId="{601B5787-5121-0645-9860-6DBAA63FB9E8}" type="parTrans" cxnId="{B6D82860-06F8-854B-8A08-E497A301E961}">
      <dgm:prSet/>
      <dgm:spPr/>
      <dgm:t>
        <a:bodyPr/>
        <a:lstStyle/>
        <a:p>
          <a:endParaRPr lang="fr-CA"/>
        </a:p>
      </dgm:t>
    </dgm:pt>
    <dgm:pt modelId="{98388857-13E4-9842-AB67-0A35B796F1A1}" type="sibTrans" cxnId="{B6D82860-06F8-854B-8A08-E497A301E961}">
      <dgm:prSet/>
      <dgm:spPr/>
      <dgm:t>
        <a:bodyPr/>
        <a:lstStyle/>
        <a:p>
          <a:endParaRPr lang="fr-CA"/>
        </a:p>
      </dgm:t>
    </dgm:pt>
    <dgm:pt modelId="{7A16217F-AD94-3B4D-8ACB-320AC2B69A10}">
      <dgm:prSet custT="1"/>
      <dgm:spPr/>
      <dgm:t>
        <a:bodyPr/>
        <a:lstStyle/>
        <a:p>
          <a:pPr algn="r"/>
          <a:r>
            <a:rPr lang="fr-CA" sz="2000" dirty="0"/>
            <a:t>Young public leaders, </a:t>
          </a:r>
          <a:r>
            <a:rPr lang="fr-CA" sz="2000" dirty="0" err="1"/>
            <a:t>interested</a:t>
          </a:r>
          <a:r>
            <a:rPr lang="fr-CA" sz="2000" dirty="0"/>
            <a:t> in </a:t>
          </a:r>
          <a:r>
            <a:rPr lang="fr-CA" sz="2000" dirty="0" err="1"/>
            <a:t>youth</a:t>
          </a:r>
          <a:endParaRPr lang="fr-CA" sz="2000" dirty="0"/>
        </a:p>
      </dgm:t>
    </dgm:pt>
    <dgm:pt modelId="{A9FDEC03-37DA-0A49-AC12-8CEBEF8E405E}" type="parTrans" cxnId="{FDE5D8F6-80FA-104D-B6F3-4B204FD1BCA0}">
      <dgm:prSet/>
      <dgm:spPr/>
      <dgm:t>
        <a:bodyPr/>
        <a:lstStyle/>
        <a:p>
          <a:endParaRPr lang="fr-CA"/>
        </a:p>
      </dgm:t>
    </dgm:pt>
    <dgm:pt modelId="{1CB4E657-930C-6944-B93A-1BDDEC763FBC}" type="sibTrans" cxnId="{FDE5D8F6-80FA-104D-B6F3-4B204FD1BCA0}">
      <dgm:prSet/>
      <dgm:spPr/>
      <dgm:t>
        <a:bodyPr/>
        <a:lstStyle/>
        <a:p>
          <a:endParaRPr lang="fr-CA"/>
        </a:p>
      </dgm:t>
    </dgm:pt>
    <dgm:pt modelId="{30F76368-F549-C343-9AD9-BDF8A739F2F8}" type="pres">
      <dgm:prSet presAssocID="{3C05D895-5056-7748-95E0-B7688F12764B}" presName="Name0" presStyleCnt="0">
        <dgm:presLayoutVars>
          <dgm:dir/>
          <dgm:resizeHandles val="exact"/>
        </dgm:presLayoutVars>
      </dgm:prSet>
      <dgm:spPr/>
    </dgm:pt>
    <dgm:pt modelId="{092AD60A-681D-9C41-85E6-677F3CEB5AF7}" type="pres">
      <dgm:prSet presAssocID="{3C2FDD4F-81FD-F74F-9323-EE3A7C847551}" presName="composite" presStyleCnt="0"/>
      <dgm:spPr/>
    </dgm:pt>
    <dgm:pt modelId="{FE3904EA-9A0F-914F-A21F-2828921F6A63}" type="pres">
      <dgm:prSet presAssocID="{3C2FDD4F-81FD-F74F-9323-EE3A7C847551}" presName="rect1" presStyleLbl="bgShp" presStyleIdx="0" presStyleCnt="4" custScaleX="12797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888E34-069F-E949-B547-1D0A10F9140E}" type="pres">
      <dgm:prSet presAssocID="{3C2FDD4F-81FD-F74F-9323-EE3A7C847551}" presName="rect2" presStyleLbl="trBgShp" presStyleIdx="0" presStyleCnt="4" custScaleX="119374" custLinFactNeighborX="-4472" custLinFactNeighborY="-10444">
        <dgm:presLayoutVars>
          <dgm:bulletEnabled val="1"/>
        </dgm:presLayoutVars>
      </dgm:prSet>
      <dgm:spPr/>
    </dgm:pt>
    <dgm:pt modelId="{278BCDAA-F937-0844-972C-EA4D103EFA3E}" type="pres">
      <dgm:prSet presAssocID="{83A45038-2866-E045-9B46-7E36BE7F247E}" presName="sibTrans" presStyleCnt="0"/>
      <dgm:spPr/>
    </dgm:pt>
    <dgm:pt modelId="{7C555498-9316-9D44-882F-62356B3677DF}" type="pres">
      <dgm:prSet presAssocID="{BBDF1082-4C49-2B42-ADB5-BFCDD13E1AA2}" presName="composite" presStyleCnt="0"/>
      <dgm:spPr/>
    </dgm:pt>
    <dgm:pt modelId="{D12FB153-9461-7442-9D62-2B28289D3801}" type="pres">
      <dgm:prSet presAssocID="{BBDF1082-4C49-2B42-ADB5-BFCDD13E1AA2}" presName="rect1" presStyleLbl="bgShp" presStyleIdx="1" presStyleCnt="4" custScaleX="142928" custScaleY="150919" custLinFactNeighborX="-15383" custLinFactNeighborY="-300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0E0D678-B675-CF44-B1D4-40001BDCDF3A}" type="pres">
      <dgm:prSet presAssocID="{BBDF1082-4C49-2B42-ADB5-BFCDD13E1AA2}" presName="rect2" presStyleLbl="trBgShp" presStyleIdx="1" presStyleCnt="4" custScaleX="140828" custScaleY="207948" custLinFactY="-144352" custLinFactNeighborX="-15208" custLinFactNeighborY="-200000">
        <dgm:presLayoutVars>
          <dgm:bulletEnabled val="1"/>
        </dgm:presLayoutVars>
      </dgm:prSet>
      <dgm:spPr/>
    </dgm:pt>
    <dgm:pt modelId="{E12C45C3-065A-CB40-907F-888D09BCBD1B}" type="pres">
      <dgm:prSet presAssocID="{F9A7DEC3-6DD6-424A-994C-779D7D2D8FDB}" presName="sibTrans" presStyleCnt="0"/>
      <dgm:spPr/>
    </dgm:pt>
    <dgm:pt modelId="{712E8CCD-B24F-A44C-86A3-71C167D7CC53}" type="pres">
      <dgm:prSet presAssocID="{94B07102-726E-1A46-B243-AEA49B33B50B}" presName="composite" presStyleCnt="0"/>
      <dgm:spPr/>
    </dgm:pt>
    <dgm:pt modelId="{8225E242-DA18-B044-AD75-B75A7A745D6C}" type="pres">
      <dgm:prSet presAssocID="{94B07102-726E-1A46-B243-AEA49B33B50B}" presName="rect1" presStyleLbl="bgShp" presStyleIdx="2" presStyleCnt="4" custScaleX="132841" custScaleY="134811" custLinFactNeighborX="-6082" custLinFactNeighborY="-4045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C941C2-2D2C-2641-B7E4-D9CE36A22205}" type="pres">
      <dgm:prSet presAssocID="{94B07102-726E-1A46-B243-AEA49B33B50B}" presName="rect2" presStyleLbl="trBgShp" presStyleIdx="2" presStyleCnt="4" custScaleX="128198" custScaleY="179990" custLinFactY="-10671" custLinFactNeighborX="-8578" custLinFactNeighborY="-100000">
        <dgm:presLayoutVars>
          <dgm:bulletEnabled val="1"/>
        </dgm:presLayoutVars>
      </dgm:prSet>
      <dgm:spPr/>
    </dgm:pt>
    <dgm:pt modelId="{59872267-8487-6B4A-9763-0319AA3BAB40}" type="pres">
      <dgm:prSet presAssocID="{98388857-13E4-9842-AB67-0A35B796F1A1}" presName="sibTrans" presStyleCnt="0"/>
      <dgm:spPr/>
    </dgm:pt>
    <dgm:pt modelId="{A11D357E-226A-8348-890D-88BA7F1ACFAC}" type="pres">
      <dgm:prSet presAssocID="{7A16217F-AD94-3B4D-8ACB-320AC2B69A10}" presName="composite" presStyleCnt="0"/>
      <dgm:spPr/>
    </dgm:pt>
    <dgm:pt modelId="{48262C47-625E-254C-8221-13CBE916D8E6}" type="pres">
      <dgm:prSet presAssocID="{7A16217F-AD94-3B4D-8ACB-320AC2B69A10}" presName="rect1" presStyleLbl="bgShp" presStyleIdx="3" presStyleCnt="4" custScaleX="112216" custScaleY="124967" custLinFactNeighborX="-20897" custLinFactNeighborY="-22520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8EFE8E-DA79-D845-9F1D-3A9EAD01D610}" type="pres">
      <dgm:prSet presAssocID="{7A16217F-AD94-3B4D-8ACB-320AC2B69A10}" presName="rect2" presStyleLbl="trBgShp" presStyleIdx="3" presStyleCnt="4" custScaleX="100001" custScaleY="191268" custLinFactY="-168110" custLinFactNeighborX="-14004" custLinFactNeighborY="-200000">
        <dgm:presLayoutVars>
          <dgm:bulletEnabled val="1"/>
        </dgm:presLayoutVars>
      </dgm:prSet>
      <dgm:spPr/>
    </dgm:pt>
  </dgm:ptLst>
  <dgm:cxnLst>
    <dgm:cxn modelId="{F94D6A00-D120-3D45-AE44-81E587CFA1D9}" type="presOf" srcId="{BBDF1082-4C49-2B42-ADB5-BFCDD13E1AA2}" destId="{50E0D678-B675-CF44-B1D4-40001BDCDF3A}" srcOrd="0" destOrd="0" presId="urn:microsoft.com/office/officeart/2008/layout/BendingPictureSemiTransparentText"/>
    <dgm:cxn modelId="{AFB5B80A-5383-524B-B003-1B7F1B7E135B}" srcId="{3C05D895-5056-7748-95E0-B7688F12764B}" destId="{BBDF1082-4C49-2B42-ADB5-BFCDD13E1AA2}" srcOrd="1" destOrd="0" parTransId="{50A92B37-57D5-134D-B34F-54FBAB01AD9D}" sibTransId="{F9A7DEC3-6DD6-424A-994C-779D7D2D8FDB}"/>
    <dgm:cxn modelId="{958D4126-43BC-0D46-BB08-C537A611DE60}" type="presOf" srcId="{3C05D895-5056-7748-95E0-B7688F12764B}" destId="{30F76368-F549-C343-9AD9-BDF8A739F2F8}" srcOrd="0" destOrd="0" presId="urn:microsoft.com/office/officeart/2008/layout/BendingPictureSemiTransparentText"/>
    <dgm:cxn modelId="{B6D82860-06F8-854B-8A08-E497A301E961}" srcId="{3C05D895-5056-7748-95E0-B7688F12764B}" destId="{94B07102-726E-1A46-B243-AEA49B33B50B}" srcOrd="2" destOrd="0" parTransId="{601B5787-5121-0645-9860-6DBAA63FB9E8}" sibTransId="{98388857-13E4-9842-AB67-0A35B796F1A1}"/>
    <dgm:cxn modelId="{A3580373-5931-1C43-A85D-C5D99AB906EB}" type="presOf" srcId="{7A16217F-AD94-3B4D-8ACB-320AC2B69A10}" destId="{6E8EFE8E-DA79-D845-9F1D-3A9EAD01D610}" srcOrd="0" destOrd="0" presId="urn:microsoft.com/office/officeart/2008/layout/BendingPictureSemiTransparentText"/>
    <dgm:cxn modelId="{8FE88F97-553B-D446-A87D-8D7FBCF7212F}" srcId="{3C05D895-5056-7748-95E0-B7688F12764B}" destId="{3C2FDD4F-81FD-F74F-9323-EE3A7C847551}" srcOrd="0" destOrd="0" parTransId="{01420ACE-2CE3-3644-B6C6-60CA66C2D3FC}" sibTransId="{83A45038-2866-E045-9B46-7E36BE7F247E}"/>
    <dgm:cxn modelId="{E0FCA498-53DA-5043-819F-EF063BFBB122}" type="presOf" srcId="{94B07102-726E-1A46-B243-AEA49B33B50B}" destId="{D9C941C2-2D2C-2641-B7E4-D9CE36A22205}" srcOrd="0" destOrd="0" presId="urn:microsoft.com/office/officeart/2008/layout/BendingPictureSemiTransparentText"/>
    <dgm:cxn modelId="{55F006E9-3803-8743-8146-0F404A30189E}" type="presOf" srcId="{3C2FDD4F-81FD-F74F-9323-EE3A7C847551}" destId="{72888E34-069F-E949-B547-1D0A10F9140E}" srcOrd="0" destOrd="0" presId="urn:microsoft.com/office/officeart/2008/layout/BendingPictureSemiTransparentText"/>
    <dgm:cxn modelId="{FDE5D8F6-80FA-104D-B6F3-4B204FD1BCA0}" srcId="{3C05D895-5056-7748-95E0-B7688F12764B}" destId="{7A16217F-AD94-3B4D-8ACB-320AC2B69A10}" srcOrd="3" destOrd="0" parTransId="{A9FDEC03-37DA-0A49-AC12-8CEBEF8E405E}" sibTransId="{1CB4E657-930C-6944-B93A-1BDDEC763FBC}"/>
    <dgm:cxn modelId="{2E009BA9-D985-4E45-9F90-4CCC94075E84}" type="presParOf" srcId="{30F76368-F549-C343-9AD9-BDF8A739F2F8}" destId="{092AD60A-681D-9C41-85E6-677F3CEB5AF7}" srcOrd="0" destOrd="0" presId="urn:microsoft.com/office/officeart/2008/layout/BendingPictureSemiTransparentText"/>
    <dgm:cxn modelId="{95298AC9-8A4E-B645-9C7E-7ACD351A8A93}" type="presParOf" srcId="{092AD60A-681D-9C41-85E6-677F3CEB5AF7}" destId="{FE3904EA-9A0F-914F-A21F-2828921F6A63}" srcOrd="0" destOrd="0" presId="urn:microsoft.com/office/officeart/2008/layout/BendingPictureSemiTransparentText"/>
    <dgm:cxn modelId="{0F762C5E-D397-A245-ACC8-E6557F9AD0A1}" type="presParOf" srcId="{092AD60A-681D-9C41-85E6-677F3CEB5AF7}" destId="{72888E34-069F-E949-B547-1D0A10F9140E}" srcOrd="1" destOrd="0" presId="urn:microsoft.com/office/officeart/2008/layout/BendingPictureSemiTransparentText"/>
    <dgm:cxn modelId="{7821A6A7-FC9D-7548-9233-93234ED06BCD}" type="presParOf" srcId="{30F76368-F549-C343-9AD9-BDF8A739F2F8}" destId="{278BCDAA-F937-0844-972C-EA4D103EFA3E}" srcOrd="1" destOrd="0" presId="urn:microsoft.com/office/officeart/2008/layout/BendingPictureSemiTransparentText"/>
    <dgm:cxn modelId="{2AB0A767-1290-0548-8CD4-E4583F21437A}" type="presParOf" srcId="{30F76368-F549-C343-9AD9-BDF8A739F2F8}" destId="{7C555498-9316-9D44-882F-62356B3677DF}" srcOrd="2" destOrd="0" presId="urn:microsoft.com/office/officeart/2008/layout/BendingPictureSemiTransparentText"/>
    <dgm:cxn modelId="{41887608-993D-4C49-8E4D-D0530A06CF0D}" type="presParOf" srcId="{7C555498-9316-9D44-882F-62356B3677DF}" destId="{D12FB153-9461-7442-9D62-2B28289D3801}" srcOrd="0" destOrd="0" presId="urn:microsoft.com/office/officeart/2008/layout/BendingPictureSemiTransparentText"/>
    <dgm:cxn modelId="{A4029588-34EA-4A45-9421-CD3EC49E37DF}" type="presParOf" srcId="{7C555498-9316-9D44-882F-62356B3677DF}" destId="{50E0D678-B675-CF44-B1D4-40001BDCDF3A}" srcOrd="1" destOrd="0" presId="urn:microsoft.com/office/officeart/2008/layout/BendingPictureSemiTransparentText"/>
    <dgm:cxn modelId="{B9CEFC7D-755E-AF45-A107-C25FFE2E0362}" type="presParOf" srcId="{30F76368-F549-C343-9AD9-BDF8A739F2F8}" destId="{E12C45C3-065A-CB40-907F-888D09BCBD1B}" srcOrd="3" destOrd="0" presId="urn:microsoft.com/office/officeart/2008/layout/BendingPictureSemiTransparentText"/>
    <dgm:cxn modelId="{527AB951-2EB2-B14A-BDCE-356BC0F9E423}" type="presParOf" srcId="{30F76368-F549-C343-9AD9-BDF8A739F2F8}" destId="{712E8CCD-B24F-A44C-86A3-71C167D7CC53}" srcOrd="4" destOrd="0" presId="urn:microsoft.com/office/officeart/2008/layout/BendingPictureSemiTransparentText"/>
    <dgm:cxn modelId="{B09AF87D-1A56-824E-A803-5EAC68E63D61}" type="presParOf" srcId="{712E8CCD-B24F-A44C-86A3-71C167D7CC53}" destId="{8225E242-DA18-B044-AD75-B75A7A745D6C}" srcOrd="0" destOrd="0" presId="urn:microsoft.com/office/officeart/2008/layout/BendingPictureSemiTransparentText"/>
    <dgm:cxn modelId="{02F6AE99-A22C-434E-8992-830C2BE20A42}" type="presParOf" srcId="{712E8CCD-B24F-A44C-86A3-71C167D7CC53}" destId="{D9C941C2-2D2C-2641-B7E4-D9CE36A22205}" srcOrd="1" destOrd="0" presId="urn:microsoft.com/office/officeart/2008/layout/BendingPictureSemiTransparentText"/>
    <dgm:cxn modelId="{53637D55-0DCA-C842-8C7C-7FD8774650F6}" type="presParOf" srcId="{30F76368-F549-C343-9AD9-BDF8A739F2F8}" destId="{59872267-8487-6B4A-9763-0319AA3BAB40}" srcOrd="5" destOrd="0" presId="urn:microsoft.com/office/officeart/2008/layout/BendingPictureSemiTransparentText"/>
    <dgm:cxn modelId="{9F5E4332-E3A8-3A4C-85FC-2DDA44F5FAA7}" type="presParOf" srcId="{30F76368-F549-C343-9AD9-BDF8A739F2F8}" destId="{A11D357E-226A-8348-890D-88BA7F1ACFAC}" srcOrd="6" destOrd="0" presId="urn:microsoft.com/office/officeart/2008/layout/BendingPictureSemiTransparentText"/>
    <dgm:cxn modelId="{5359E887-A230-CD4A-8089-B7B120D12672}" type="presParOf" srcId="{A11D357E-226A-8348-890D-88BA7F1ACFAC}" destId="{48262C47-625E-254C-8221-13CBE916D8E6}" srcOrd="0" destOrd="0" presId="urn:microsoft.com/office/officeart/2008/layout/BendingPictureSemiTransparentText"/>
    <dgm:cxn modelId="{704C27C5-6507-1F46-8C49-125AC29B2C77}" type="presParOf" srcId="{A11D357E-226A-8348-890D-88BA7F1ACFAC}" destId="{6E8EFE8E-DA79-D845-9F1D-3A9EAD01D61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05D895-5056-7748-95E0-B7688F12764B}" type="doc">
      <dgm:prSet loTypeId="urn:microsoft.com/office/officeart/2008/layout/AlternatingPictureBlocks" loCatId="" qsTypeId="urn:microsoft.com/office/officeart/2005/8/quickstyle/simple1" qsCatId="simple" csTypeId="urn:microsoft.com/office/officeart/2005/8/colors/colorful5" csCatId="colorful" phldr="1"/>
      <dgm:spPr/>
    </dgm:pt>
    <dgm:pt modelId="{3C2FDD4F-81FD-F74F-9323-EE3A7C847551}">
      <dgm:prSet phldrT="[Texte]" custT="1"/>
      <dgm:spPr/>
      <dgm:t>
        <a:bodyPr/>
        <a:lstStyle/>
        <a:p>
          <a:pPr algn="l"/>
          <a:r>
            <a:rPr lang="fr-CA" sz="2000" dirty="0"/>
            <a:t>Young </a:t>
          </a:r>
          <a:r>
            <a:rPr lang="fr-CA" sz="2000" dirty="0" err="1"/>
            <a:t>newcomers</a:t>
          </a:r>
          <a:endParaRPr lang="fr-CA" sz="2000" dirty="0"/>
        </a:p>
      </dgm:t>
    </dgm:pt>
    <dgm:pt modelId="{01420ACE-2CE3-3644-B6C6-60CA66C2D3FC}" type="parTrans" cxnId="{8FE88F97-553B-D446-A87D-8D7FBCF7212F}">
      <dgm:prSet/>
      <dgm:spPr/>
      <dgm:t>
        <a:bodyPr/>
        <a:lstStyle/>
        <a:p>
          <a:endParaRPr lang="fr-CA"/>
        </a:p>
      </dgm:t>
    </dgm:pt>
    <dgm:pt modelId="{83A45038-2866-E045-9B46-7E36BE7F247E}" type="sibTrans" cxnId="{8FE88F97-553B-D446-A87D-8D7FBCF7212F}">
      <dgm:prSet/>
      <dgm:spPr/>
      <dgm:t>
        <a:bodyPr/>
        <a:lstStyle/>
        <a:p>
          <a:endParaRPr lang="fr-CA"/>
        </a:p>
      </dgm:t>
    </dgm:pt>
    <dgm:pt modelId="{BBDF1082-4C49-2B42-ADB5-BFCDD13E1AA2}">
      <dgm:prSet phldrT="[Texte]" custT="1"/>
      <dgm:spPr/>
      <dgm:t>
        <a:bodyPr/>
        <a:lstStyle/>
        <a:p>
          <a:pPr algn="r"/>
          <a:r>
            <a:rPr lang="fr-CA" sz="1800" dirty="0"/>
            <a:t>Associations and groups </a:t>
          </a:r>
          <a:r>
            <a:rPr lang="fr-CA" sz="1800" dirty="0" err="1"/>
            <a:t>dedicated</a:t>
          </a:r>
          <a:r>
            <a:rPr lang="fr-CA" sz="1800" dirty="0"/>
            <a:t> to </a:t>
          </a:r>
          <a:r>
            <a:rPr lang="fr-CA" sz="1800" dirty="0" err="1"/>
            <a:t>youth</a:t>
          </a:r>
          <a:r>
            <a:rPr lang="fr-CA" sz="1800" dirty="0"/>
            <a:t>, </a:t>
          </a:r>
          <a:r>
            <a:rPr lang="fr-CA" sz="1800" dirty="0" err="1"/>
            <a:t>with</a:t>
          </a:r>
          <a:r>
            <a:rPr lang="fr-CA" sz="1800" dirty="0"/>
            <a:t> </a:t>
          </a:r>
          <a:r>
            <a:rPr lang="fr-CA" sz="1800" dirty="0" err="1"/>
            <a:t>young</a:t>
          </a:r>
          <a:r>
            <a:rPr lang="fr-CA" sz="1800" dirty="0"/>
            <a:t> staff, </a:t>
          </a:r>
          <a:r>
            <a:rPr lang="fr-CA" sz="1800" dirty="0" err="1"/>
            <a:t>interested</a:t>
          </a:r>
          <a:r>
            <a:rPr lang="fr-CA" sz="1800" dirty="0"/>
            <a:t> in </a:t>
          </a:r>
          <a:r>
            <a:rPr lang="fr-CA" sz="1800" dirty="0" err="1"/>
            <a:t>youth</a:t>
          </a:r>
          <a:r>
            <a:rPr lang="fr-CA" sz="1800" dirty="0"/>
            <a:t> issues</a:t>
          </a:r>
        </a:p>
      </dgm:t>
    </dgm:pt>
    <dgm:pt modelId="{50A92B37-57D5-134D-B34F-54FBAB01AD9D}" type="parTrans" cxnId="{AFB5B80A-5383-524B-B003-1B7F1B7E135B}">
      <dgm:prSet/>
      <dgm:spPr/>
      <dgm:t>
        <a:bodyPr/>
        <a:lstStyle/>
        <a:p>
          <a:endParaRPr lang="fr-CA"/>
        </a:p>
      </dgm:t>
    </dgm:pt>
    <dgm:pt modelId="{F9A7DEC3-6DD6-424A-994C-779D7D2D8FDB}" type="sibTrans" cxnId="{AFB5B80A-5383-524B-B003-1B7F1B7E135B}">
      <dgm:prSet/>
      <dgm:spPr/>
      <dgm:t>
        <a:bodyPr/>
        <a:lstStyle/>
        <a:p>
          <a:endParaRPr lang="fr-CA"/>
        </a:p>
      </dgm:t>
    </dgm:pt>
    <dgm:pt modelId="{94B07102-726E-1A46-B243-AEA49B33B50B}">
      <dgm:prSet phldrT="[Texte]" custT="1"/>
      <dgm:spPr/>
      <dgm:t>
        <a:bodyPr/>
        <a:lstStyle/>
        <a:p>
          <a:pPr algn="l"/>
          <a:r>
            <a:rPr lang="fr-CA" sz="2000" dirty="0" err="1"/>
            <a:t>Partners</a:t>
          </a:r>
          <a:r>
            <a:rPr lang="fr-CA" sz="2000" dirty="0"/>
            <a:t> </a:t>
          </a:r>
          <a:r>
            <a:rPr lang="fr-CA" sz="2000" dirty="0" err="1"/>
            <a:t>with</a:t>
          </a:r>
          <a:r>
            <a:rPr lang="fr-CA" sz="2000" dirty="0"/>
            <a:t> </a:t>
          </a:r>
          <a:r>
            <a:rPr lang="fr-CA" sz="2000" dirty="0" err="1"/>
            <a:t>young</a:t>
          </a:r>
          <a:r>
            <a:rPr lang="fr-CA" sz="2000" dirty="0"/>
            <a:t> staff, </a:t>
          </a:r>
          <a:r>
            <a:rPr lang="fr-CA" sz="2000" dirty="0" err="1"/>
            <a:t>interested</a:t>
          </a:r>
          <a:r>
            <a:rPr lang="fr-CA" sz="2000" dirty="0"/>
            <a:t> in </a:t>
          </a:r>
          <a:r>
            <a:rPr lang="fr-CA" sz="2000" dirty="0" err="1"/>
            <a:t>youth</a:t>
          </a:r>
          <a:endParaRPr lang="fr-CA" sz="2000" dirty="0"/>
        </a:p>
      </dgm:t>
    </dgm:pt>
    <dgm:pt modelId="{601B5787-5121-0645-9860-6DBAA63FB9E8}" type="parTrans" cxnId="{B6D82860-06F8-854B-8A08-E497A301E961}">
      <dgm:prSet/>
      <dgm:spPr/>
      <dgm:t>
        <a:bodyPr/>
        <a:lstStyle/>
        <a:p>
          <a:endParaRPr lang="fr-CA"/>
        </a:p>
      </dgm:t>
    </dgm:pt>
    <dgm:pt modelId="{98388857-13E4-9842-AB67-0A35B796F1A1}" type="sibTrans" cxnId="{B6D82860-06F8-854B-8A08-E497A301E961}">
      <dgm:prSet/>
      <dgm:spPr/>
      <dgm:t>
        <a:bodyPr/>
        <a:lstStyle/>
        <a:p>
          <a:endParaRPr lang="fr-CA"/>
        </a:p>
      </dgm:t>
    </dgm:pt>
    <dgm:pt modelId="{7A16217F-AD94-3B4D-8ACB-320AC2B69A10}">
      <dgm:prSet custT="1"/>
      <dgm:spPr/>
      <dgm:t>
        <a:bodyPr/>
        <a:lstStyle/>
        <a:p>
          <a:pPr algn="r"/>
          <a:r>
            <a:rPr lang="fr-CA" sz="2000" dirty="0"/>
            <a:t>Young public leaders, </a:t>
          </a:r>
          <a:r>
            <a:rPr lang="fr-CA" sz="2000" dirty="0" err="1"/>
            <a:t>interested</a:t>
          </a:r>
          <a:r>
            <a:rPr lang="fr-CA" sz="2000" dirty="0"/>
            <a:t> in </a:t>
          </a:r>
          <a:r>
            <a:rPr lang="fr-CA" sz="2000" dirty="0" err="1"/>
            <a:t>youth</a:t>
          </a:r>
          <a:endParaRPr lang="fr-CA" sz="2000" dirty="0"/>
        </a:p>
      </dgm:t>
    </dgm:pt>
    <dgm:pt modelId="{A9FDEC03-37DA-0A49-AC12-8CEBEF8E405E}" type="parTrans" cxnId="{FDE5D8F6-80FA-104D-B6F3-4B204FD1BCA0}">
      <dgm:prSet/>
      <dgm:spPr/>
      <dgm:t>
        <a:bodyPr/>
        <a:lstStyle/>
        <a:p>
          <a:endParaRPr lang="fr-CA"/>
        </a:p>
      </dgm:t>
    </dgm:pt>
    <dgm:pt modelId="{1CB4E657-930C-6944-B93A-1BDDEC763FBC}" type="sibTrans" cxnId="{FDE5D8F6-80FA-104D-B6F3-4B204FD1BCA0}">
      <dgm:prSet/>
      <dgm:spPr/>
      <dgm:t>
        <a:bodyPr/>
        <a:lstStyle/>
        <a:p>
          <a:endParaRPr lang="fr-CA"/>
        </a:p>
      </dgm:t>
    </dgm:pt>
    <dgm:pt modelId="{B01EE1AD-3E3E-1740-B4DA-C150D5E6001D}" type="pres">
      <dgm:prSet presAssocID="{3C05D895-5056-7748-95E0-B7688F12764B}" presName="linearFlow" presStyleCnt="0">
        <dgm:presLayoutVars>
          <dgm:dir/>
          <dgm:resizeHandles val="exact"/>
        </dgm:presLayoutVars>
      </dgm:prSet>
      <dgm:spPr/>
    </dgm:pt>
    <dgm:pt modelId="{09DD61A2-2238-CA47-8FA4-750DFD2D376C}" type="pres">
      <dgm:prSet presAssocID="{3C2FDD4F-81FD-F74F-9323-EE3A7C847551}" presName="comp" presStyleCnt="0"/>
      <dgm:spPr/>
    </dgm:pt>
    <dgm:pt modelId="{DDC21EDD-76E0-A946-B1AB-B3F770D81818}" type="pres">
      <dgm:prSet presAssocID="{3C2FDD4F-81FD-F74F-9323-EE3A7C847551}" presName="rect2" presStyleLbl="node1" presStyleIdx="0" presStyleCnt="4">
        <dgm:presLayoutVars>
          <dgm:bulletEnabled val="1"/>
        </dgm:presLayoutVars>
      </dgm:prSet>
      <dgm:spPr/>
    </dgm:pt>
    <dgm:pt modelId="{4C4B8E92-1D4C-B943-ADFF-A1112D27E981}" type="pres">
      <dgm:prSet presAssocID="{3C2FDD4F-81FD-F74F-9323-EE3A7C847551}" presName="rect1" presStyleLbl="lnNode1" presStyleIdx="0" presStyleCnt="4" custScaleX="8673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D400BE-2D15-9545-9AEB-C2F5DF0D7333}" type="pres">
      <dgm:prSet presAssocID="{83A45038-2866-E045-9B46-7E36BE7F247E}" presName="sibTrans" presStyleCnt="0"/>
      <dgm:spPr/>
    </dgm:pt>
    <dgm:pt modelId="{234830CE-7191-DC40-A922-2406341A663D}" type="pres">
      <dgm:prSet presAssocID="{BBDF1082-4C49-2B42-ADB5-BFCDD13E1AA2}" presName="comp" presStyleCnt="0"/>
      <dgm:spPr/>
    </dgm:pt>
    <dgm:pt modelId="{5D7F6C0C-A127-854D-9A48-26F9D84A83DF}" type="pres">
      <dgm:prSet presAssocID="{BBDF1082-4C49-2B42-ADB5-BFCDD13E1AA2}" presName="rect2" presStyleLbl="node1" presStyleIdx="1" presStyleCnt="4">
        <dgm:presLayoutVars>
          <dgm:bulletEnabled val="1"/>
        </dgm:presLayoutVars>
      </dgm:prSet>
      <dgm:spPr/>
    </dgm:pt>
    <dgm:pt modelId="{C652A7A6-6FBB-774D-99DF-02430BC4A057}" type="pres">
      <dgm:prSet presAssocID="{BBDF1082-4C49-2B42-ADB5-BFCDD13E1AA2}" presName="rect1" presStyleLbl="lnNode1" presStyleIdx="1" presStyleCnt="4" custScaleX="183917" custLinFactNeighborX="41379" custLinFactNeighborY="46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8" t="22112" r="2178" b="22112"/>
          </a:stretch>
        </a:blipFill>
      </dgm:spPr>
    </dgm:pt>
    <dgm:pt modelId="{21EB229C-8305-2748-87A3-48A09C092D89}" type="pres">
      <dgm:prSet presAssocID="{F9A7DEC3-6DD6-424A-994C-779D7D2D8FDB}" presName="sibTrans" presStyleCnt="0"/>
      <dgm:spPr/>
    </dgm:pt>
    <dgm:pt modelId="{A119D54A-BD7F-B94A-9A82-AEEA9FA247CF}" type="pres">
      <dgm:prSet presAssocID="{94B07102-726E-1A46-B243-AEA49B33B50B}" presName="comp" presStyleCnt="0"/>
      <dgm:spPr/>
    </dgm:pt>
    <dgm:pt modelId="{5F6CE57B-B7A0-0C4A-8C32-52E60EDAB80C}" type="pres">
      <dgm:prSet presAssocID="{94B07102-726E-1A46-B243-AEA49B33B50B}" presName="rect2" presStyleLbl="node1" presStyleIdx="2" presStyleCnt="4">
        <dgm:presLayoutVars>
          <dgm:bulletEnabled val="1"/>
        </dgm:presLayoutVars>
      </dgm:prSet>
      <dgm:spPr/>
    </dgm:pt>
    <dgm:pt modelId="{8D6F13ED-43A6-A247-9564-AE0446F95919}" type="pres">
      <dgm:prSet presAssocID="{94B07102-726E-1A46-B243-AEA49B33B50B}" presName="rect1" presStyleLbl="lnNode1" presStyleIdx="2" presStyleCnt="4" custScaleX="156638" custScaleY="52335" custLinFactNeighborX="-27799" custLinFactNeighborY="-31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C72D9A-285C-0F42-9FDB-88DA3C01608D}" type="pres">
      <dgm:prSet presAssocID="{98388857-13E4-9842-AB67-0A35B796F1A1}" presName="sibTrans" presStyleCnt="0"/>
      <dgm:spPr/>
    </dgm:pt>
    <dgm:pt modelId="{BFF583C8-1EE3-8048-BE29-E212A66EE343}" type="pres">
      <dgm:prSet presAssocID="{7A16217F-AD94-3B4D-8ACB-320AC2B69A10}" presName="comp" presStyleCnt="0"/>
      <dgm:spPr/>
    </dgm:pt>
    <dgm:pt modelId="{9CC0C492-E71F-6242-BCEF-74C0922DD07C}" type="pres">
      <dgm:prSet presAssocID="{7A16217F-AD94-3B4D-8ACB-320AC2B69A10}" presName="rect2" presStyleLbl="node1" presStyleIdx="3" presStyleCnt="4">
        <dgm:presLayoutVars>
          <dgm:bulletEnabled val="1"/>
        </dgm:presLayoutVars>
      </dgm:prSet>
      <dgm:spPr/>
    </dgm:pt>
    <dgm:pt modelId="{9CF53595-380B-404A-8951-80A5DCF64019}" type="pres">
      <dgm:prSet presAssocID="{7A16217F-AD94-3B4D-8ACB-320AC2B69A10}" presName="rect1" presStyleLbl="lnNode1" presStyleIdx="3" presStyleCnt="4" custScaleX="131840" custScaleY="70753" custLinFactNeighborX="24464" custLinFactNeighborY="26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FB5B80A-5383-524B-B003-1B7F1B7E135B}" srcId="{3C05D895-5056-7748-95E0-B7688F12764B}" destId="{BBDF1082-4C49-2B42-ADB5-BFCDD13E1AA2}" srcOrd="1" destOrd="0" parTransId="{50A92B37-57D5-134D-B34F-54FBAB01AD9D}" sibTransId="{F9A7DEC3-6DD6-424A-994C-779D7D2D8FDB}"/>
    <dgm:cxn modelId="{66646D32-0045-EA45-8846-0887A411CF54}" type="presOf" srcId="{3C2FDD4F-81FD-F74F-9323-EE3A7C847551}" destId="{DDC21EDD-76E0-A946-B1AB-B3F770D81818}" srcOrd="0" destOrd="0" presId="urn:microsoft.com/office/officeart/2008/layout/AlternatingPictureBlocks"/>
    <dgm:cxn modelId="{30B70A57-32BE-C946-9FE4-CEA0D05A60DC}" type="presOf" srcId="{3C05D895-5056-7748-95E0-B7688F12764B}" destId="{B01EE1AD-3E3E-1740-B4DA-C150D5E6001D}" srcOrd="0" destOrd="0" presId="urn:microsoft.com/office/officeart/2008/layout/AlternatingPictureBlocks"/>
    <dgm:cxn modelId="{B6D82860-06F8-854B-8A08-E497A301E961}" srcId="{3C05D895-5056-7748-95E0-B7688F12764B}" destId="{94B07102-726E-1A46-B243-AEA49B33B50B}" srcOrd="2" destOrd="0" parTransId="{601B5787-5121-0645-9860-6DBAA63FB9E8}" sibTransId="{98388857-13E4-9842-AB67-0A35B796F1A1}"/>
    <dgm:cxn modelId="{8FE88F97-553B-D446-A87D-8D7FBCF7212F}" srcId="{3C05D895-5056-7748-95E0-B7688F12764B}" destId="{3C2FDD4F-81FD-F74F-9323-EE3A7C847551}" srcOrd="0" destOrd="0" parTransId="{01420ACE-2CE3-3644-B6C6-60CA66C2D3FC}" sibTransId="{83A45038-2866-E045-9B46-7E36BE7F247E}"/>
    <dgm:cxn modelId="{4F7066D6-5B4E-584D-ABEB-DAFF0DE1769B}" type="presOf" srcId="{94B07102-726E-1A46-B243-AEA49B33B50B}" destId="{5F6CE57B-B7A0-0C4A-8C32-52E60EDAB80C}" srcOrd="0" destOrd="0" presId="urn:microsoft.com/office/officeart/2008/layout/AlternatingPictureBlocks"/>
    <dgm:cxn modelId="{5FF223E2-1681-D64B-9918-3423941292C5}" type="presOf" srcId="{7A16217F-AD94-3B4D-8ACB-320AC2B69A10}" destId="{9CC0C492-E71F-6242-BCEF-74C0922DD07C}" srcOrd="0" destOrd="0" presId="urn:microsoft.com/office/officeart/2008/layout/AlternatingPictureBlocks"/>
    <dgm:cxn modelId="{FDE5D8F6-80FA-104D-B6F3-4B204FD1BCA0}" srcId="{3C05D895-5056-7748-95E0-B7688F12764B}" destId="{7A16217F-AD94-3B4D-8ACB-320AC2B69A10}" srcOrd="3" destOrd="0" parTransId="{A9FDEC03-37DA-0A49-AC12-8CEBEF8E405E}" sibTransId="{1CB4E657-930C-6944-B93A-1BDDEC763FBC}"/>
    <dgm:cxn modelId="{43C82EFB-276F-FF42-A348-B2384817F9E1}" type="presOf" srcId="{BBDF1082-4C49-2B42-ADB5-BFCDD13E1AA2}" destId="{5D7F6C0C-A127-854D-9A48-26F9D84A83DF}" srcOrd="0" destOrd="0" presId="urn:microsoft.com/office/officeart/2008/layout/AlternatingPictureBlocks"/>
    <dgm:cxn modelId="{8514F0A4-49AE-8242-8CC1-A614180DC10F}" type="presParOf" srcId="{B01EE1AD-3E3E-1740-B4DA-C150D5E6001D}" destId="{09DD61A2-2238-CA47-8FA4-750DFD2D376C}" srcOrd="0" destOrd="0" presId="urn:microsoft.com/office/officeart/2008/layout/AlternatingPictureBlocks"/>
    <dgm:cxn modelId="{7210EC11-5BB3-7A49-B3B9-34D571B16647}" type="presParOf" srcId="{09DD61A2-2238-CA47-8FA4-750DFD2D376C}" destId="{DDC21EDD-76E0-A946-B1AB-B3F770D81818}" srcOrd="0" destOrd="0" presId="urn:microsoft.com/office/officeart/2008/layout/AlternatingPictureBlocks"/>
    <dgm:cxn modelId="{453AA501-C52F-034D-879C-E9C671963923}" type="presParOf" srcId="{09DD61A2-2238-CA47-8FA4-750DFD2D376C}" destId="{4C4B8E92-1D4C-B943-ADFF-A1112D27E981}" srcOrd="1" destOrd="0" presId="urn:microsoft.com/office/officeart/2008/layout/AlternatingPictureBlocks"/>
    <dgm:cxn modelId="{0F28E978-F17E-664F-B704-ECE4F968277E}" type="presParOf" srcId="{B01EE1AD-3E3E-1740-B4DA-C150D5E6001D}" destId="{96D400BE-2D15-9545-9AEB-C2F5DF0D7333}" srcOrd="1" destOrd="0" presId="urn:microsoft.com/office/officeart/2008/layout/AlternatingPictureBlocks"/>
    <dgm:cxn modelId="{7236667E-A3C7-B140-9C03-01F9018C46FB}" type="presParOf" srcId="{B01EE1AD-3E3E-1740-B4DA-C150D5E6001D}" destId="{234830CE-7191-DC40-A922-2406341A663D}" srcOrd="2" destOrd="0" presId="urn:microsoft.com/office/officeart/2008/layout/AlternatingPictureBlocks"/>
    <dgm:cxn modelId="{002E06D4-ABA9-7B45-A3B3-606C3742EA29}" type="presParOf" srcId="{234830CE-7191-DC40-A922-2406341A663D}" destId="{5D7F6C0C-A127-854D-9A48-26F9D84A83DF}" srcOrd="0" destOrd="0" presId="urn:microsoft.com/office/officeart/2008/layout/AlternatingPictureBlocks"/>
    <dgm:cxn modelId="{560D1B03-1759-BE45-B19F-365055239504}" type="presParOf" srcId="{234830CE-7191-DC40-A922-2406341A663D}" destId="{C652A7A6-6FBB-774D-99DF-02430BC4A057}" srcOrd="1" destOrd="0" presId="urn:microsoft.com/office/officeart/2008/layout/AlternatingPictureBlocks"/>
    <dgm:cxn modelId="{69681715-4843-BB47-9029-F6687C52B256}" type="presParOf" srcId="{B01EE1AD-3E3E-1740-B4DA-C150D5E6001D}" destId="{21EB229C-8305-2748-87A3-48A09C092D89}" srcOrd="3" destOrd="0" presId="urn:microsoft.com/office/officeart/2008/layout/AlternatingPictureBlocks"/>
    <dgm:cxn modelId="{2E0CA8E2-58B7-3641-A2A8-4287F5FEF002}" type="presParOf" srcId="{B01EE1AD-3E3E-1740-B4DA-C150D5E6001D}" destId="{A119D54A-BD7F-B94A-9A82-AEEA9FA247CF}" srcOrd="4" destOrd="0" presId="urn:microsoft.com/office/officeart/2008/layout/AlternatingPictureBlocks"/>
    <dgm:cxn modelId="{B1040D09-E2B9-3444-BFAE-3FC4E2FF6CF4}" type="presParOf" srcId="{A119D54A-BD7F-B94A-9A82-AEEA9FA247CF}" destId="{5F6CE57B-B7A0-0C4A-8C32-52E60EDAB80C}" srcOrd="0" destOrd="0" presId="urn:microsoft.com/office/officeart/2008/layout/AlternatingPictureBlocks"/>
    <dgm:cxn modelId="{D45161CA-68FD-2542-BF3A-41D27FB9430C}" type="presParOf" srcId="{A119D54A-BD7F-B94A-9A82-AEEA9FA247CF}" destId="{8D6F13ED-43A6-A247-9564-AE0446F95919}" srcOrd="1" destOrd="0" presId="urn:microsoft.com/office/officeart/2008/layout/AlternatingPictureBlocks"/>
    <dgm:cxn modelId="{E2D3A72E-F9BE-864E-A702-1205131E76E8}" type="presParOf" srcId="{B01EE1AD-3E3E-1740-B4DA-C150D5E6001D}" destId="{5AC72D9A-285C-0F42-9FDB-88DA3C01608D}" srcOrd="5" destOrd="0" presId="urn:microsoft.com/office/officeart/2008/layout/AlternatingPictureBlocks"/>
    <dgm:cxn modelId="{2ECD0A0A-30FC-2F42-8247-156588502561}" type="presParOf" srcId="{B01EE1AD-3E3E-1740-B4DA-C150D5E6001D}" destId="{BFF583C8-1EE3-8048-BE29-E212A66EE343}" srcOrd="6" destOrd="0" presId="urn:microsoft.com/office/officeart/2008/layout/AlternatingPictureBlocks"/>
    <dgm:cxn modelId="{516D6BC0-6FA4-6946-9C55-5B8E84A0D81E}" type="presParOf" srcId="{BFF583C8-1EE3-8048-BE29-E212A66EE343}" destId="{9CC0C492-E71F-6242-BCEF-74C0922DD07C}" srcOrd="0" destOrd="0" presId="urn:microsoft.com/office/officeart/2008/layout/AlternatingPictureBlocks"/>
    <dgm:cxn modelId="{7E5338FB-61FE-D642-8DAD-9EB5CB186CFF}" type="presParOf" srcId="{BFF583C8-1EE3-8048-BE29-E212A66EE343}" destId="{9CF53595-380B-404A-8951-80A5DCF6401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904EA-9A0F-914F-A21F-2828921F6A63}">
      <dsp:nvSpPr>
        <dsp:cNvPr id="0" name=""/>
        <dsp:cNvSpPr/>
      </dsp:nvSpPr>
      <dsp:spPr>
        <a:xfrm>
          <a:off x="846203" y="525492"/>
          <a:ext cx="3065029" cy="205284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88E34-069F-E949-B547-1D0A10F9140E}">
      <dsp:nvSpPr>
        <dsp:cNvPr id="0" name=""/>
        <dsp:cNvSpPr/>
      </dsp:nvSpPr>
      <dsp:spPr>
        <a:xfrm>
          <a:off x="842071" y="1911031"/>
          <a:ext cx="2859078" cy="492683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i="0" u="none" kern="1200" dirty="0"/>
            <a:t>Young </a:t>
          </a:r>
          <a:r>
            <a:rPr lang="fr-CA" sz="2000" b="0" i="0" u="none" kern="1200" dirty="0" err="1"/>
            <a:t>newcomers</a:t>
          </a:r>
          <a:endParaRPr lang="fr-CA" sz="2000" kern="1200" dirty="0"/>
        </a:p>
      </dsp:txBody>
      <dsp:txXfrm>
        <a:off x="842071" y="1911031"/>
        <a:ext cx="2859078" cy="492683"/>
      </dsp:txXfrm>
    </dsp:sp>
    <dsp:sp modelId="{D12FB153-9461-7442-9D62-2B28289D3801}">
      <dsp:nvSpPr>
        <dsp:cNvPr id="0" name=""/>
        <dsp:cNvSpPr/>
      </dsp:nvSpPr>
      <dsp:spPr>
        <a:xfrm>
          <a:off x="3787089" y="0"/>
          <a:ext cx="3423210" cy="3098140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0D678-B675-CF44-B1D4-40001BDCDF3A}">
      <dsp:nvSpPr>
        <dsp:cNvPr id="0" name=""/>
        <dsp:cNvSpPr/>
      </dsp:nvSpPr>
      <dsp:spPr>
        <a:xfrm>
          <a:off x="3816429" y="0"/>
          <a:ext cx="3372914" cy="1024526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Associations and groups </a:t>
          </a:r>
          <a:r>
            <a:rPr lang="fr-CA" sz="2000" kern="1200" dirty="0" err="1"/>
            <a:t>dedicated</a:t>
          </a:r>
          <a:r>
            <a:rPr lang="fr-CA" sz="2000" kern="1200" dirty="0"/>
            <a:t> to </a:t>
          </a:r>
          <a:r>
            <a:rPr lang="fr-CA" sz="2000" kern="1200" dirty="0" err="1"/>
            <a:t>youth</a:t>
          </a:r>
          <a:r>
            <a:rPr lang="fr-CA" sz="2000" kern="1200" dirty="0"/>
            <a:t>, </a:t>
          </a:r>
          <a:r>
            <a:rPr lang="fr-CA" sz="2000" kern="1200" dirty="0" err="1"/>
            <a:t>with</a:t>
          </a:r>
          <a:r>
            <a:rPr lang="fr-CA" sz="2000" kern="1200" dirty="0"/>
            <a:t> </a:t>
          </a:r>
          <a:r>
            <a:rPr lang="fr-CA" sz="2000" kern="1200" dirty="0" err="1"/>
            <a:t>young</a:t>
          </a:r>
          <a:r>
            <a:rPr lang="fr-CA" sz="2000" kern="1200" dirty="0"/>
            <a:t> staff, </a:t>
          </a:r>
          <a:r>
            <a:rPr lang="fr-CA" sz="2000" kern="1200" dirty="0" err="1"/>
            <a:t>interested</a:t>
          </a:r>
          <a:r>
            <a:rPr lang="fr-CA" sz="2000" kern="1200" dirty="0"/>
            <a:t> in </a:t>
          </a:r>
          <a:r>
            <a:rPr lang="fr-CA" sz="2000" kern="1200" dirty="0" err="1"/>
            <a:t>youth</a:t>
          </a:r>
          <a:r>
            <a:rPr lang="fr-CA" sz="2000" kern="1200" dirty="0"/>
            <a:t> issues</a:t>
          </a:r>
        </a:p>
      </dsp:txBody>
      <dsp:txXfrm>
        <a:off x="3816429" y="0"/>
        <a:ext cx="3372914" cy="1024526"/>
      </dsp:txXfrm>
    </dsp:sp>
    <dsp:sp modelId="{8225E242-DA18-B044-AD75-B75A7A745D6C}">
      <dsp:nvSpPr>
        <dsp:cNvPr id="0" name=""/>
        <dsp:cNvSpPr/>
      </dsp:nvSpPr>
      <dsp:spPr>
        <a:xfrm>
          <a:off x="1010025" y="2509951"/>
          <a:ext cx="3181621" cy="276746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941C2-2D2C-2641-B7E4-D9CE36A22205}">
      <dsp:nvSpPr>
        <dsp:cNvPr id="0" name=""/>
        <dsp:cNvSpPr/>
      </dsp:nvSpPr>
      <dsp:spPr>
        <a:xfrm>
          <a:off x="1005845" y="4392489"/>
          <a:ext cx="3070418" cy="886781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 err="1"/>
            <a:t>Partners</a:t>
          </a:r>
          <a:r>
            <a:rPr lang="fr-CA" sz="2000" kern="1200" dirty="0"/>
            <a:t> </a:t>
          </a:r>
          <a:r>
            <a:rPr lang="fr-CA" sz="2000" kern="1200" dirty="0" err="1"/>
            <a:t>with</a:t>
          </a:r>
          <a:r>
            <a:rPr lang="fr-CA" sz="2000" kern="1200" dirty="0"/>
            <a:t> </a:t>
          </a:r>
          <a:r>
            <a:rPr lang="fr-CA" sz="2000" kern="1200" dirty="0" err="1"/>
            <a:t>young</a:t>
          </a:r>
          <a:r>
            <a:rPr lang="fr-CA" sz="2000" kern="1200" dirty="0"/>
            <a:t> staff, </a:t>
          </a:r>
          <a:r>
            <a:rPr lang="fr-CA" sz="2000" kern="1200" dirty="0" err="1"/>
            <a:t>interested</a:t>
          </a:r>
          <a:r>
            <a:rPr lang="fr-CA" sz="2000" kern="1200" dirty="0"/>
            <a:t> in </a:t>
          </a:r>
          <a:r>
            <a:rPr lang="fr-CA" sz="2000" kern="1200" dirty="0" err="1"/>
            <a:t>youth</a:t>
          </a:r>
          <a:endParaRPr lang="fr-CA" sz="2000" kern="1200" dirty="0"/>
        </a:p>
      </dsp:txBody>
      <dsp:txXfrm>
        <a:off x="1005845" y="4392489"/>
        <a:ext cx="3070418" cy="886781"/>
      </dsp:txXfrm>
    </dsp:sp>
    <dsp:sp modelId="{48262C47-625E-254C-8221-13CBE916D8E6}">
      <dsp:nvSpPr>
        <dsp:cNvPr id="0" name=""/>
        <dsp:cNvSpPr/>
      </dsp:nvSpPr>
      <dsp:spPr>
        <a:xfrm>
          <a:off x="4081107" y="2979233"/>
          <a:ext cx="2687640" cy="2565384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EFE8E-DA79-D845-9F1D-3A9EAD01D610}">
      <dsp:nvSpPr>
        <dsp:cNvPr id="0" name=""/>
        <dsp:cNvSpPr/>
      </dsp:nvSpPr>
      <dsp:spPr>
        <a:xfrm>
          <a:off x="4392477" y="3096346"/>
          <a:ext cx="2395083" cy="942346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Young public leaders, </a:t>
          </a:r>
          <a:r>
            <a:rPr lang="fr-CA" sz="2000" kern="1200" dirty="0" err="1"/>
            <a:t>interested</a:t>
          </a:r>
          <a:r>
            <a:rPr lang="fr-CA" sz="2000" kern="1200" dirty="0"/>
            <a:t> in </a:t>
          </a:r>
          <a:r>
            <a:rPr lang="fr-CA" sz="2000" kern="1200" dirty="0" err="1"/>
            <a:t>youth</a:t>
          </a:r>
          <a:endParaRPr lang="fr-CA" sz="2000" kern="1200" dirty="0"/>
        </a:p>
      </dsp:txBody>
      <dsp:txXfrm>
        <a:off x="4392477" y="3096346"/>
        <a:ext cx="2395083" cy="94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21EDD-76E0-A946-B1AB-B3F770D81818}">
      <dsp:nvSpPr>
        <dsp:cNvPr id="0" name=""/>
        <dsp:cNvSpPr/>
      </dsp:nvSpPr>
      <dsp:spPr>
        <a:xfrm>
          <a:off x="2618340" y="3417"/>
          <a:ext cx="2852129" cy="12899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Young </a:t>
          </a:r>
          <a:r>
            <a:rPr lang="fr-CA" sz="2000" kern="1200" dirty="0" err="1"/>
            <a:t>newcomers</a:t>
          </a:r>
          <a:endParaRPr lang="fr-CA" sz="2000" kern="1200" dirty="0"/>
        </a:p>
      </dsp:txBody>
      <dsp:txXfrm>
        <a:off x="2618340" y="3417"/>
        <a:ext cx="2852129" cy="1289972"/>
      </dsp:txXfrm>
    </dsp:sp>
    <dsp:sp modelId="{4C4B8E92-1D4C-B943-ADFF-A1112D27E981}">
      <dsp:nvSpPr>
        <dsp:cNvPr id="0" name=""/>
        <dsp:cNvSpPr/>
      </dsp:nvSpPr>
      <dsp:spPr>
        <a:xfrm>
          <a:off x="1298281" y="3417"/>
          <a:ext cx="1107631" cy="128997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F6C0C-A127-854D-9A48-26F9D84A83DF}">
      <dsp:nvSpPr>
        <dsp:cNvPr id="0" name=""/>
        <dsp:cNvSpPr/>
      </dsp:nvSpPr>
      <dsp:spPr>
        <a:xfrm>
          <a:off x="988000" y="1506236"/>
          <a:ext cx="2852129" cy="1289972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Associations and groups </a:t>
          </a:r>
          <a:r>
            <a:rPr lang="fr-CA" sz="1800" kern="1200" dirty="0" err="1"/>
            <a:t>dedicated</a:t>
          </a:r>
          <a:r>
            <a:rPr lang="fr-CA" sz="1800" kern="1200" dirty="0"/>
            <a:t> to </a:t>
          </a:r>
          <a:r>
            <a:rPr lang="fr-CA" sz="1800" kern="1200" dirty="0" err="1"/>
            <a:t>youth</a:t>
          </a:r>
          <a:r>
            <a:rPr lang="fr-CA" sz="1800" kern="1200" dirty="0"/>
            <a:t>, </a:t>
          </a:r>
          <a:r>
            <a:rPr lang="fr-CA" sz="1800" kern="1200" dirty="0" err="1"/>
            <a:t>with</a:t>
          </a:r>
          <a:r>
            <a:rPr lang="fr-CA" sz="1800" kern="1200" dirty="0"/>
            <a:t> </a:t>
          </a:r>
          <a:r>
            <a:rPr lang="fr-CA" sz="1800" kern="1200" dirty="0" err="1"/>
            <a:t>young</a:t>
          </a:r>
          <a:r>
            <a:rPr lang="fr-CA" sz="1800" kern="1200" dirty="0"/>
            <a:t> staff, </a:t>
          </a:r>
          <a:r>
            <a:rPr lang="fr-CA" sz="1800" kern="1200" dirty="0" err="1"/>
            <a:t>interested</a:t>
          </a:r>
          <a:r>
            <a:rPr lang="fr-CA" sz="1800" kern="1200" dirty="0"/>
            <a:t> in </a:t>
          </a:r>
          <a:r>
            <a:rPr lang="fr-CA" sz="1800" kern="1200" dirty="0" err="1"/>
            <a:t>youth</a:t>
          </a:r>
          <a:r>
            <a:rPr lang="fr-CA" sz="1800" kern="1200" dirty="0"/>
            <a:t> issues</a:t>
          </a:r>
        </a:p>
      </dsp:txBody>
      <dsp:txXfrm>
        <a:off x="988000" y="1506236"/>
        <a:ext cx="2852129" cy="1289972"/>
      </dsp:txXfrm>
    </dsp:sp>
    <dsp:sp modelId="{C652A7A6-6FBB-774D-99DF-02430BC4A057}">
      <dsp:nvSpPr>
        <dsp:cNvPr id="0" name=""/>
        <dsp:cNvSpPr/>
      </dsp:nvSpPr>
      <dsp:spPr>
        <a:xfrm>
          <a:off x="3960437" y="1512170"/>
          <a:ext cx="2348754" cy="128997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8" t="22112" r="2178" b="2211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CE57B-B7A0-0C4A-8C32-52E60EDAB80C}">
      <dsp:nvSpPr>
        <dsp:cNvPr id="0" name=""/>
        <dsp:cNvSpPr/>
      </dsp:nvSpPr>
      <dsp:spPr>
        <a:xfrm>
          <a:off x="2841528" y="3009054"/>
          <a:ext cx="2852129" cy="1289972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 err="1"/>
            <a:t>Partners</a:t>
          </a:r>
          <a:r>
            <a:rPr lang="fr-CA" sz="2000" kern="1200" dirty="0"/>
            <a:t> </a:t>
          </a:r>
          <a:r>
            <a:rPr lang="fr-CA" sz="2000" kern="1200" dirty="0" err="1"/>
            <a:t>with</a:t>
          </a:r>
          <a:r>
            <a:rPr lang="fr-CA" sz="2000" kern="1200" dirty="0"/>
            <a:t> </a:t>
          </a:r>
          <a:r>
            <a:rPr lang="fr-CA" sz="2000" kern="1200" dirty="0" err="1"/>
            <a:t>young</a:t>
          </a:r>
          <a:r>
            <a:rPr lang="fr-CA" sz="2000" kern="1200" dirty="0"/>
            <a:t> staff, </a:t>
          </a:r>
          <a:r>
            <a:rPr lang="fr-CA" sz="2000" kern="1200" dirty="0" err="1"/>
            <a:t>interested</a:t>
          </a:r>
          <a:r>
            <a:rPr lang="fr-CA" sz="2000" kern="1200" dirty="0"/>
            <a:t> in </a:t>
          </a:r>
          <a:r>
            <a:rPr lang="fr-CA" sz="2000" kern="1200" dirty="0" err="1"/>
            <a:t>youth</a:t>
          </a:r>
          <a:endParaRPr lang="fr-CA" sz="2000" kern="1200" dirty="0"/>
        </a:p>
      </dsp:txBody>
      <dsp:txXfrm>
        <a:off x="2841528" y="3009054"/>
        <a:ext cx="2852129" cy="1289972"/>
      </dsp:txXfrm>
    </dsp:sp>
    <dsp:sp modelId="{8D6F13ED-43A6-A247-9564-AE0446F95919}">
      <dsp:nvSpPr>
        <dsp:cNvPr id="0" name=""/>
        <dsp:cNvSpPr/>
      </dsp:nvSpPr>
      <dsp:spPr>
        <a:xfrm>
          <a:off x="720080" y="3312372"/>
          <a:ext cx="2000381" cy="675107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0C492-E71F-6242-BCEF-74C0922DD07C}">
      <dsp:nvSpPr>
        <dsp:cNvPr id="0" name=""/>
        <dsp:cNvSpPr/>
      </dsp:nvSpPr>
      <dsp:spPr>
        <a:xfrm>
          <a:off x="1154265" y="4511873"/>
          <a:ext cx="2852129" cy="12899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Young public leaders, </a:t>
          </a:r>
          <a:r>
            <a:rPr lang="fr-CA" sz="2000" kern="1200" dirty="0" err="1"/>
            <a:t>interested</a:t>
          </a:r>
          <a:r>
            <a:rPr lang="fr-CA" sz="2000" kern="1200" dirty="0"/>
            <a:t> in </a:t>
          </a:r>
          <a:r>
            <a:rPr lang="fr-CA" sz="2000" kern="1200" dirty="0" err="1"/>
            <a:t>youth</a:t>
          </a:r>
          <a:endParaRPr lang="fr-CA" sz="2000" kern="1200" dirty="0"/>
        </a:p>
      </dsp:txBody>
      <dsp:txXfrm>
        <a:off x="1154265" y="4511873"/>
        <a:ext cx="2852129" cy="1289972"/>
      </dsp:txXfrm>
    </dsp:sp>
    <dsp:sp modelId="{9CF53595-380B-404A-8951-80A5DCF64019}">
      <dsp:nvSpPr>
        <dsp:cNvPr id="0" name=""/>
        <dsp:cNvSpPr/>
      </dsp:nvSpPr>
      <dsp:spPr>
        <a:xfrm>
          <a:off x="4243216" y="4703930"/>
          <a:ext cx="1683693" cy="912694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DB81-D072-FF46-8D22-123207DDE9E7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ACAEF-4A13-AA44-A01C-5C6DC569D7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2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49575"/>
            <a:ext cx="441960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343400" cy="1524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Oswald Regula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1737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1737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667001"/>
            <a:ext cx="4572000" cy="1066800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rgbClr val="F379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733800"/>
            <a:ext cx="4191000" cy="15001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Oswald Regular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983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983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96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71737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9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24538"/>
            <a:ext cx="5486400" cy="347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64A2-9A64-46A2-969A-763120D64EFF}" type="datetimeFigureOut">
              <a:rPr lang="en-CA" smtClean="0"/>
              <a:t>2019-10-03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DE4C-F2BE-47CB-A0AD-8A5883627DE3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334000" cy="715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B964A2-9A64-46A2-969A-763120D64EFF}" type="datetimeFigureOut">
              <a:rPr lang="en-CA" smtClean="0"/>
              <a:pPr/>
              <a:t>2019-10-03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1EDE4C-F2BE-47CB-A0AD-8A5883627DE3}" type="slidenum">
              <a:rPr lang="en-CA" smtClean="0"/>
              <a:pPr/>
              <a:t>‹n°›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Oswald Regular" pitchFamily="2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500"/>
        </a:spcBef>
        <a:buClr>
          <a:srgbClr val="F37920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DD26"/>
        </a:buClr>
        <a:buFont typeface="Wingdings 3" pitchFamily="18" charset="2"/>
        <a:buChar char="u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F0A2C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7920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DD26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334000" cy="715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B964A2-9A64-46A2-969A-763120D64EFF}" type="datetimeFigureOut">
              <a:rPr lang="en-CA" smtClean="0"/>
              <a:pPr/>
              <a:t>2019-10-03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1EDE4C-F2BE-47CB-A0AD-8A5883627DE3}" type="slidenum">
              <a:rPr lang="en-CA" smtClean="0"/>
              <a:pPr/>
              <a:t>‹n°›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Oswald Regular" pitchFamily="2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500"/>
        </a:spcBef>
        <a:buClr>
          <a:srgbClr val="F37920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DD26"/>
        </a:buClr>
        <a:buFont typeface="Wingdings 3" pitchFamily="18" charset="2"/>
        <a:buChar char="u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F0A2C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7920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DD26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334000" cy="715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AB964A2-9A64-46A2-969A-763120D64EFF}" type="datetimeFigureOut">
              <a:rPr lang="en-CA" smtClean="0"/>
              <a:pPr/>
              <a:t>2019-10-03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1EDE4C-F2BE-47CB-A0AD-8A5883627DE3}" type="slidenum">
              <a:rPr lang="en-CA" smtClean="0"/>
              <a:pPr/>
              <a:t>‹n°›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Oswald Regular" pitchFamily="2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500"/>
        </a:spcBef>
        <a:buClr>
          <a:srgbClr val="F37920"/>
        </a:buClr>
        <a:buSzPct val="11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5DD26"/>
        </a:buClr>
        <a:buFont typeface="Wingdings 3" pitchFamily="18" charset="2"/>
        <a:buChar char="u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F0A2C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37920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5DD26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f-sk.ca/engagement/ressources#capsules-video-ce-que-j-apporte-ici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hQeSToIqh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5328592" cy="2535088"/>
          </a:xfrm>
        </p:spPr>
        <p:txBody>
          <a:bodyPr>
            <a:normAutofit/>
          </a:bodyPr>
          <a:lstStyle/>
          <a:p>
            <a:r>
              <a:rPr lang="fr-CA" sz="4000" b="0" dirty="0" err="1">
                <a:latin typeface="Oswald Light" panose="02000303000000000000" pitchFamily="2" charset="0"/>
              </a:rPr>
              <a:t>Integrate</a:t>
            </a:r>
            <a:r>
              <a:rPr lang="fr-CA" sz="4000" b="0" dirty="0">
                <a:latin typeface="Oswald Light" panose="02000303000000000000" pitchFamily="2" charset="0"/>
              </a:rPr>
              <a:t> immigrant </a:t>
            </a:r>
            <a:br>
              <a:rPr lang="fr-CA" sz="4000" b="0" dirty="0">
                <a:latin typeface="Oswald Light" panose="02000303000000000000" pitchFamily="2" charset="0"/>
              </a:rPr>
            </a:br>
            <a:r>
              <a:rPr lang="fr-CA" sz="4000" b="0" dirty="0" err="1">
                <a:latin typeface="Oswald Light" panose="02000303000000000000" pitchFamily="2" charset="0"/>
              </a:rPr>
              <a:t>youth</a:t>
            </a:r>
            <a:r>
              <a:rPr lang="fr-CA" sz="4000" b="0" dirty="0">
                <a:latin typeface="Oswald Light" panose="02000303000000000000" pitchFamily="2" charset="0"/>
              </a:rPr>
              <a:t> in 2019:</a:t>
            </a:r>
            <a:br>
              <a:rPr lang="en-CA" sz="4000" b="0" dirty="0">
                <a:latin typeface="Oswald Light" panose="02000303000000000000" pitchFamily="2" charset="0"/>
              </a:rPr>
            </a:br>
            <a:br>
              <a:rPr lang="en-CA" dirty="0"/>
            </a:br>
            <a:r>
              <a:rPr lang="en-CA" sz="4800" dirty="0">
                <a:latin typeface="Ink Free" panose="03080402000500000000" pitchFamily="66" charset="0"/>
              </a:rPr>
              <a:t>what do you mean?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103507"/>
            <a:ext cx="4343400" cy="1524000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An </a:t>
            </a:r>
            <a:r>
              <a:rPr lang="fr-CA" dirty="0" err="1"/>
              <a:t>example</a:t>
            </a:r>
            <a:r>
              <a:rPr lang="fr-CA" dirty="0"/>
              <a:t> of an </a:t>
            </a:r>
            <a:r>
              <a:rPr lang="fr-CA" dirty="0" err="1"/>
              <a:t>integration</a:t>
            </a:r>
            <a:r>
              <a:rPr lang="fr-CA" dirty="0"/>
              <a:t> and </a:t>
            </a:r>
            <a:r>
              <a:rPr lang="fr-CA" dirty="0" err="1"/>
              <a:t>awareness</a:t>
            </a:r>
            <a:r>
              <a:rPr lang="fr-CA" dirty="0"/>
              <a:t> </a:t>
            </a:r>
            <a:r>
              <a:rPr lang="fr-CA" dirty="0" err="1"/>
              <a:t>project</a:t>
            </a:r>
            <a:r>
              <a:rPr lang="fr-CA" dirty="0"/>
              <a:t> </a:t>
            </a:r>
            <a:r>
              <a:rPr lang="fr-FR" dirty="0"/>
              <a:t>"</a:t>
            </a:r>
            <a:r>
              <a:rPr lang="fr-CA" dirty="0"/>
              <a:t>by, for and </a:t>
            </a:r>
            <a:r>
              <a:rPr lang="fr-CA" dirty="0" err="1"/>
              <a:t>with</a:t>
            </a:r>
            <a:r>
              <a:rPr lang="fr-FR" dirty="0"/>
              <a:t>"</a:t>
            </a:r>
            <a:r>
              <a:rPr lang="fr-CA" dirty="0"/>
              <a:t> </a:t>
            </a:r>
            <a:r>
              <a:rPr lang="fr-CA" dirty="0" err="1"/>
              <a:t>young</a:t>
            </a:r>
            <a:r>
              <a:rPr lang="fr-CA" dirty="0"/>
              <a:t> Francophones in Saskatchewan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F4E31-67D8-1746-94A0-F45A1DD5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for, </a:t>
            </a:r>
            <a:r>
              <a:rPr lang="fr-FR" dirty="0" err="1"/>
              <a:t>concretely</a:t>
            </a:r>
            <a:r>
              <a:rPr lang="fr-FR" dirty="0"/>
              <a:t>? 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586C958-472F-D242-9AD5-9446CD862221}"/>
              </a:ext>
            </a:extLst>
          </p:cNvPr>
          <p:cNvCxnSpPr>
            <a:cxnSpLocks/>
          </p:cNvCxnSpPr>
          <p:nvPr/>
        </p:nvCxnSpPr>
        <p:spPr>
          <a:xfrm>
            <a:off x="2069232" y="1772816"/>
            <a:ext cx="17106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02D1105-A823-334F-8F45-C307439E4C89}"/>
              </a:ext>
            </a:extLst>
          </p:cNvPr>
          <p:cNvCxnSpPr>
            <a:cxnSpLocks/>
          </p:cNvCxnSpPr>
          <p:nvPr/>
        </p:nvCxnSpPr>
        <p:spPr>
          <a:xfrm>
            <a:off x="2555776" y="32849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5385E03-D95A-6A40-83CE-FA5FC74842BC}"/>
              </a:ext>
            </a:extLst>
          </p:cNvPr>
          <p:cNvCxnSpPr>
            <a:cxnSpLocks/>
          </p:cNvCxnSpPr>
          <p:nvPr/>
        </p:nvCxnSpPr>
        <p:spPr>
          <a:xfrm>
            <a:off x="2483768" y="4480089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10B27B0-B33D-9248-8802-C7EB92D2FF3B}"/>
              </a:ext>
            </a:extLst>
          </p:cNvPr>
          <p:cNvCxnSpPr>
            <a:cxnSpLocks/>
          </p:cNvCxnSpPr>
          <p:nvPr/>
        </p:nvCxnSpPr>
        <p:spPr>
          <a:xfrm>
            <a:off x="2439718" y="5910126"/>
            <a:ext cx="13401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16896E9-0CF0-554A-BDE8-23720ECEFD08}"/>
              </a:ext>
            </a:extLst>
          </p:cNvPr>
          <p:cNvSpPr/>
          <p:nvPr/>
        </p:nvSpPr>
        <p:spPr>
          <a:xfrm>
            <a:off x="755576" y="1127830"/>
            <a:ext cx="1107631" cy="12899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9818E6-1844-304E-B31B-1FB5822E42EF}"/>
              </a:ext>
            </a:extLst>
          </p:cNvPr>
          <p:cNvSpPr/>
          <p:nvPr/>
        </p:nvSpPr>
        <p:spPr>
          <a:xfrm>
            <a:off x="135014" y="2639998"/>
            <a:ext cx="2348754" cy="12899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78" t="22112" r="2178" b="2211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7DB99-B3D0-334C-B251-F883C8505510}"/>
              </a:ext>
            </a:extLst>
          </p:cNvPr>
          <p:cNvSpPr/>
          <p:nvPr/>
        </p:nvSpPr>
        <p:spPr>
          <a:xfrm>
            <a:off x="411380" y="4152166"/>
            <a:ext cx="2000381" cy="675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4529B-421A-8148-A6C2-ECDE88380734}"/>
              </a:ext>
            </a:extLst>
          </p:cNvPr>
          <p:cNvSpPr/>
          <p:nvPr/>
        </p:nvSpPr>
        <p:spPr>
          <a:xfrm>
            <a:off x="439461" y="5212425"/>
            <a:ext cx="1944217" cy="103548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8D473F-FD86-A244-BA27-846A4A829C91}"/>
              </a:ext>
            </a:extLst>
          </p:cNvPr>
          <p:cNvSpPr txBox="1"/>
          <p:nvPr/>
        </p:nvSpPr>
        <p:spPr>
          <a:xfrm>
            <a:off x="3923928" y="1122792"/>
            <a:ext cx="4464496" cy="1477328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Learn</a:t>
            </a:r>
            <a:r>
              <a:rPr lang="fr-CA" dirty="0"/>
              <a:t> to </a:t>
            </a:r>
            <a:r>
              <a:rPr lang="fr-CA" dirty="0" err="1"/>
              <a:t>speak</a:t>
            </a:r>
            <a:r>
              <a:rPr lang="fr-CA" dirty="0"/>
              <a:t> in front of a camera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Add</a:t>
            </a:r>
            <a:r>
              <a:rPr lang="fr-CA" dirty="0"/>
              <a:t> a </a:t>
            </a:r>
            <a:r>
              <a:rPr lang="fr-CA" dirty="0" err="1"/>
              <a:t>link</a:t>
            </a:r>
            <a:r>
              <a:rPr lang="fr-CA" dirty="0"/>
              <a:t> on a </a:t>
            </a:r>
            <a:r>
              <a:rPr lang="fr-CA" dirty="0" err="1"/>
              <a:t>resume</a:t>
            </a: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Feed</a:t>
            </a:r>
            <a:r>
              <a:rPr lang="fr-CA" dirty="0"/>
              <a:t> an online profile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Educate</a:t>
            </a:r>
            <a:r>
              <a:rPr lang="fr-CA" dirty="0"/>
              <a:t> and </a:t>
            </a:r>
            <a:r>
              <a:rPr lang="fr-CA" dirty="0" err="1"/>
              <a:t>raise</a:t>
            </a:r>
            <a:r>
              <a:rPr lang="fr-CA" dirty="0"/>
              <a:t> </a:t>
            </a:r>
            <a:r>
              <a:rPr lang="fr-CA" dirty="0" err="1"/>
              <a:t>awareness</a:t>
            </a:r>
            <a:r>
              <a:rPr lang="fr-CA" dirty="0"/>
              <a:t> of the host culture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8090EBE-14A3-1149-ACF8-217FB7C886AE}"/>
              </a:ext>
            </a:extLst>
          </p:cNvPr>
          <p:cNvSpPr txBox="1"/>
          <p:nvPr/>
        </p:nvSpPr>
        <p:spPr>
          <a:xfrm>
            <a:off x="3923928" y="2690336"/>
            <a:ext cx="446449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Save </a:t>
            </a:r>
            <a:r>
              <a:rPr lang="fr-CA" dirty="0" err="1"/>
              <a:t>past</a:t>
            </a:r>
            <a:r>
              <a:rPr lang="fr-CA" dirty="0"/>
              <a:t> and </a:t>
            </a:r>
            <a:r>
              <a:rPr lang="fr-CA" dirty="0" err="1"/>
              <a:t>present</a:t>
            </a:r>
            <a:r>
              <a:rPr lang="fr-CA" dirty="0"/>
              <a:t> memory of </a:t>
            </a:r>
            <a:r>
              <a:rPr lang="fr-CA" dirty="0" err="1"/>
              <a:t>Saskatchewan’s</a:t>
            </a:r>
            <a:r>
              <a:rPr lang="fr-CA" dirty="0"/>
              <a:t>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Offer</a:t>
            </a:r>
            <a:r>
              <a:rPr lang="fr-CA" dirty="0"/>
              <a:t> an </a:t>
            </a:r>
            <a:r>
              <a:rPr lang="fr-CA" dirty="0" err="1"/>
              <a:t>educational</a:t>
            </a:r>
            <a:r>
              <a:rPr lang="fr-CA" dirty="0"/>
              <a:t> </a:t>
            </a:r>
            <a:r>
              <a:rPr lang="fr-CA" dirty="0" err="1"/>
              <a:t>resource</a:t>
            </a:r>
            <a:r>
              <a:rPr lang="fr-CA" dirty="0"/>
              <a:t> to </a:t>
            </a:r>
            <a:r>
              <a:rPr lang="fr-CA" dirty="0" err="1"/>
              <a:t>Saskatchewan's</a:t>
            </a:r>
            <a:r>
              <a:rPr lang="fr-CA" dirty="0"/>
              <a:t> Francophone </a:t>
            </a:r>
            <a:r>
              <a:rPr lang="fr-CA" dirty="0" err="1"/>
              <a:t>Education</a:t>
            </a:r>
            <a:r>
              <a:rPr lang="fr-CA" dirty="0"/>
              <a:t> Circle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77C249-E335-7141-950C-450E71C3B91E}"/>
              </a:ext>
            </a:extLst>
          </p:cNvPr>
          <p:cNvSpPr txBox="1"/>
          <p:nvPr/>
        </p:nvSpPr>
        <p:spPr>
          <a:xfrm>
            <a:off x="3923928" y="4242382"/>
            <a:ext cx="4464496" cy="923330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Feed</a:t>
            </a:r>
            <a:r>
              <a:rPr lang="fr-CA" dirty="0"/>
              <a:t> a web </a:t>
            </a:r>
            <a:r>
              <a:rPr lang="fr-CA" dirty="0" err="1"/>
              <a:t>platform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content </a:t>
            </a:r>
            <a:r>
              <a:rPr lang="fr-FR" dirty="0"/>
              <a:t>"</a:t>
            </a:r>
            <a:r>
              <a:rPr lang="fr-CA" dirty="0"/>
              <a:t>by, for and </a:t>
            </a:r>
            <a:r>
              <a:rPr lang="fr-CA" dirty="0" err="1"/>
              <a:t>with</a:t>
            </a:r>
            <a:r>
              <a:rPr lang="fr-FR" dirty="0"/>
              <a:t>"</a:t>
            </a:r>
            <a:r>
              <a:rPr lang="fr-CA" dirty="0"/>
              <a:t> the </a:t>
            </a:r>
            <a:r>
              <a:rPr lang="fr-CA" dirty="0" err="1"/>
              <a:t>community</a:t>
            </a:r>
            <a:r>
              <a:rPr lang="fr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Promote</a:t>
            </a:r>
            <a:r>
              <a:rPr lang="fr-CA" dirty="0"/>
              <a:t> </a:t>
            </a:r>
            <a:r>
              <a:rPr lang="fr-CA" dirty="0" err="1"/>
              <a:t>community</a:t>
            </a:r>
            <a:r>
              <a:rPr lang="fr-CA" dirty="0"/>
              <a:t> </a:t>
            </a:r>
            <a:r>
              <a:rPr lang="fr-CA" dirty="0" err="1"/>
              <a:t>partnerships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1C3C4C3-A380-2043-AA56-51BF970282F1}"/>
              </a:ext>
            </a:extLst>
          </p:cNvPr>
          <p:cNvSpPr txBox="1"/>
          <p:nvPr/>
        </p:nvSpPr>
        <p:spPr>
          <a:xfrm>
            <a:off x="3923928" y="5255928"/>
            <a:ext cx="44644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Provide</a:t>
            </a:r>
            <a:r>
              <a:rPr lang="fr-CA" dirty="0"/>
              <a:t> Network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community</a:t>
            </a:r>
            <a:r>
              <a:rPr lang="fr-CA" dirty="0"/>
              <a:t> engagement </a:t>
            </a:r>
            <a:r>
              <a:rPr lang="fr-CA" dirty="0" err="1"/>
              <a:t>tools</a:t>
            </a:r>
            <a:r>
              <a:rPr lang="fr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/>
              <a:t>Capitalize</a:t>
            </a:r>
            <a:r>
              <a:rPr lang="fr-CA" dirty="0"/>
              <a:t> on </a:t>
            </a:r>
            <a:r>
              <a:rPr lang="fr-CA" dirty="0" err="1"/>
              <a:t>partnerships</a:t>
            </a:r>
            <a:r>
              <a:rPr lang="fr-CA" dirty="0"/>
              <a:t> to </a:t>
            </a:r>
            <a:r>
              <a:rPr lang="fr-CA" dirty="0" err="1"/>
              <a:t>realize</a:t>
            </a:r>
            <a:r>
              <a:rPr lang="fr-CA" dirty="0"/>
              <a:t> </a:t>
            </a:r>
            <a:r>
              <a:rPr lang="fr-CA" dirty="0" err="1"/>
              <a:t>projects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(</a:t>
            </a:r>
            <a:r>
              <a:rPr lang="fr-CA" dirty="0" err="1"/>
              <a:t>very</a:t>
            </a:r>
            <a:r>
              <a:rPr lang="fr-CA" dirty="0"/>
              <a:t>) </a:t>
            </a:r>
            <a:r>
              <a:rPr lang="fr-CA" dirty="0" err="1"/>
              <a:t>low</a:t>
            </a:r>
            <a:r>
              <a:rPr lang="fr-CA" dirty="0"/>
              <a:t> budget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82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117A6E-55E3-A847-AA5B-44D963F2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5874C-6452-7C44-B029-98544FCEE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024433"/>
            <a:ext cx="7200800" cy="894829"/>
          </a:xfrm>
        </p:spPr>
        <p:txBody>
          <a:bodyPr>
            <a:normAutofit lnSpcReduction="10000"/>
          </a:bodyPr>
          <a:lstStyle/>
          <a:p>
            <a:r>
              <a:rPr lang="fr-CA" dirty="0" err="1"/>
              <a:t>Restructuring</a:t>
            </a:r>
            <a:r>
              <a:rPr lang="fr-CA" dirty="0"/>
              <a:t> the </a:t>
            </a:r>
            <a:r>
              <a:rPr lang="fr-CA" dirty="0" err="1"/>
              <a:t>project</a:t>
            </a:r>
            <a:r>
              <a:rPr lang="fr-CA" dirty="0"/>
              <a:t> to </a:t>
            </a:r>
            <a:r>
              <a:rPr lang="fr-CA" dirty="0" err="1"/>
              <a:t>include</a:t>
            </a:r>
            <a:r>
              <a:rPr lang="fr-CA" dirty="0"/>
              <a:t> more </a:t>
            </a:r>
            <a:r>
              <a:rPr lang="fr-CA" dirty="0" err="1"/>
              <a:t>stakeholders</a:t>
            </a:r>
            <a:r>
              <a:rPr lang="fr-CA" dirty="0"/>
              <a:t> – The proof </a:t>
            </a:r>
            <a:r>
              <a:rPr lang="fr-CA" dirty="0" err="1"/>
              <a:t>is</a:t>
            </a:r>
            <a:r>
              <a:rPr lang="fr-CA" dirty="0"/>
              <a:t> in the pudding.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2AD2CB8-547C-234C-BC02-6FF9FF702C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192688" cy="4785258"/>
          </a:xfrm>
          <a:prstGeom prst="rect">
            <a:avLst/>
          </a:prstGeom>
        </p:spPr>
      </p:pic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9503CE92-2A76-6045-8751-89E4F3F459A0}"/>
              </a:ext>
            </a:extLst>
          </p:cNvPr>
          <p:cNvSpPr/>
          <p:nvPr/>
        </p:nvSpPr>
        <p:spPr>
          <a:xfrm rot="18485359">
            <a:off x="1072127" y="2048644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D6295C7D-09C0-664B-8F98-A1EF4B58FDC4}"/>
              </a:ext>
            </a:extLst>
          </p:cNvPr>
          <p:cNvSpPr/>
          <p:nvPr/>
        </p:nvSpPr>
        <p:spPr>
          <a:xfrm rot="18485359">
            <a:off x="1098888" y="4509121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C187FDC3-79F3-B84E-9A0D-517F29CE845F}"/>
              </a:ext>
            </a:extLst>
          </p:cNvPr>
          <p:cNvSpPr/>
          <p:nvPr/>
        </p:nvSpPr>
        <p:spPr>
          <a:xfrm rot="18485359">
            <a:off x="1098888" y="5259935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lèche vers le bas 10">
            <a:extLst>
              <a:ext uri="{FF2B5EF4-FFF2-40B4-BE49-F238E27FC236}">
                <a16:creationId xmlns:a16="http://schemas.microsoft.com/office/drawing/2014/main" id="{3FBDF4F9-B152-284B-A7AA-235B3E332867}"/>
              </a:ext>
            </a:extLst>
          </p:cNvPr>
          <p:cNvSpPr/>
          <p:nvPr/>
        </p:nvSpPr>
        <p:spPr>
          <a:xfrm rot="18485359">
            <a:off x="3289568" y="2661915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vers le bas 11">
            <a:extLst>
              <a:ext uri="{FF2B5EF4-FFF2-40B4-BE49-F238E27FC236}">
                <a16:creationId xmlns:a16="http://schemas.microsoft.com/office/drawing/2014/main" id="{202BDBDB-D0F3-D046-9C16-A1BE79DF7E11}"/>
              </a:ext>
            </a:extLst>
          </p:cNvPr>
          <p:cNvSpPr/>
          <p:nvPr/>
        </p:nvSpPr>
        <p:spPr>
          <a:xfrm rot="18485359">
            <a:off x="3289568" y="3267996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vers le bas 12">
            <a:extLst>
              <a:ext uri="{FF2B5EF4-FFF2-40B4-BE49-F238E27FC236}">
                <a16:creationId xmlns:a16="http://schemas.microsoft.com/office/drawing/2014/main" id="{7F90A506-A082-B34E-AC06-925EED55625A}"/>
              </a:ext>
            </a:extLst>
          </p:cNvPr>
          <p:cNvSpPr/>
          <p:nvPr/>
        </p:nvSpPr>
        <p:spPr>
          <a:xfrm rot="18485359">
            <a:off x="3289569" y="3870383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BDC32476-2E5A-DA4C-BEB3-F5F30158FEF7}"/>
              </a:ext>
            </a:extLst>
          </p:cNvPr>
          <p:cNvSpPr/>
          <p:nvPr/>
        </p:nvSpPr>
        <p:spPr>
          <a:xfrm rot="18485359">
            <a:off x="5521816" y="5093429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31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28C5A-A142-E34C-91E3-D8DA35BA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BB0549F6-9458-2447-B9FE-C25287E788EB}"/>
              </a:ext>
            </a:extLst>
          </p:cNvPr>
          <p:cNvSpPr txBox="1">
            <a:spLocks/>
          </p:cNvSpPr>
          <p:nvPr/>
        </p:nvSpPr>
        <p:spPr>
          <a:xfrm>
            <a:off x="4687577" y="1390154"/>
            <a:ext cx="4038600" cy="519320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ts val="500"/>
              </a:spcBef>
              <a:buClr>
                <a:srgbClr val="F37920"/>
              </a:buClr>
              <a:buSzPct val="11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5DD26"/>
              </a:buClr>
              <a:buFont typeface="Wingdings 3" pitchFamily="18" charset="2"/>
              <a:buChar char="u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F0A2C"/>
              </a:buClr>
              <a:buSzPct val="11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37920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D5DD26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/>
              <a:t>Campaign</a:t>
            </a:r>
            <a:r>
              <a:rPr lang="fr-CA" dirty="0"/>
              <a:t> </a:t>
            </a:r>
            <a:r>
              <a:rPr lang="fr-CA" dirty="0" err="1"/>
              <a:t>launch</a:t>
            </a:r>
            <a:r>
              <a:rPr lang="fr-CA" dirty="0"/>
              <a:t> of the second </a:t>
            </a:r>
            <a:r>
              <a:rPr lang="fr-CA" dirty="0" err="1"/>
              <a:t>edition</a:t>
            </a:r>
            <a:r>
              <a:rPr lang="fr-CA" dirty="0"/>
              <a:t>: National Francophone Immigration </a:t>
            </a:r>
            <a:r>
              <a:rPr lang="fr-CA" dirty="0" err="1"/>
              <a:t>Week</a:t>
            </a:r>
            <a:r>
              <a:rPr lang="fr-CA" dirty="0"/>
              <a:t> 2019 (FCFA)</a:t>
            </a:r>
            <a:r>
              <a:rPr lang="fr-FR" dirty="0"/>
              <a:t>	</a:t>
            </a:r>
          </a:p>
          <a:p>
            <a:pPr marL="0" indent="0" algn="r">
              <a:buNone/>
            </a:pPr>
            <a:r>
              <a:rPr lang="fr-FR" dirty="0" err="1">
                <a:highlight>
                  <a:srgbClr val="FFFF00"/>
                </a:highlight>
              </a:rPr>
              <a:t>November</a:t>
            </a:r>
            <a:r>
              <a:rPr lang="fr-FR" dirty="0">
                <a:highlight>
                  <a:srgbClr val="FFFF00"/>
                </a:highlight>
              </a:rPr>
              <a:t> 2019</a:t>
            </a:r>
          </a:p>
          <a:p>
            <a:pPr marL="0" indent="0">
              <a:buNone/>
            </a:pPr>
            <a:endParaRPr lang="fr-FR" dirty="0"/>
          </a:p>
          <a:p>
            <a:r>
              <a:rPr lang="fr-CA" dirty="0"/>
              <a:t>Distribution of 3 new </a:t>
            </a:r>
            <a:r>
              <a:rPr lang="fr-CA" dirty="0" err="1"/>
              <a:t>videos</a:t>
            </a:r>
            <a:r>
              <a:rPr lang="fr-CA" dirty="0"/>
              <a:t>:</a:t>
            </a:r>
            <a:r>
              <a:rPr lang="fr-CA" i="1" dirty="0"/>
              <a:t> Mois de la francophonie</a:t>
            </a:r>
            <a:r>
              <a:rPr lang="fr-FR" dirty="0"/>
              <a:t>	</a:t>
            </a:r>
          </a:p>
          <a:p>
            <a:pPr marL="0" indent="0" algn="r">
              <a:buNone/>
            </a:pPr>
            <a:r>
              <a:rPr lang="fr-FR" dirty="0">
                <a:highlight>
                  <a:srgbClr val="FFFF00"/>
                </a:highlight>
              </a:rPr>
              <a:t>Mars 2020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81553B-78B6-224B-9B3D-7DEE6BDB6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653">
            <a:off x="705273" y="946878"/>
            <a:ext cx="3507271" cy="52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2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C468AC-D7F7-F345-BF51-F61FEB42C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88640"/>
            <a:ext cx="4968552" cy="4298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546"/>
            <a:ext cx="5564832" cy="807166"/>
          </a:xfrm>
        </p:spPr>
        <p:txBody>
          <a:bodyPr>
            <a:normAutofit/>
          </a:bodyPr>
          <a:lstStyle/>
          <a:p>
            <a:br>
              <a:rPr lang="fr-C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CA" dirty="0" err="1"/>
              <a:t>Who</a:t>
            </a:r>
            <a:r>
              <a:rPr lang="fr-CA" dirty="0"/>
              <a:t> </a:t>
            </a:r>
            <a:r>
              <a:rPr lang="fr-CA" dirty="0" err="1"/>
              <a:t>should</a:t>
            </a:r>
            <a:r>
              <a:rPr lang="fr-CA" dirty="0"/>
              <a:t> </a:t>
            </a:r>
            <a:r>
              <a:rPr lang="fr-CA" dirty="0" err="1"/>
              <a:t>get</a:t>
            </a:r>
            <a:r>
              <a:rPr lang="fr-CA" dirty="0"/>
              <a:t> </a:t>
            </a:r>
            <a:r>
              <a:rPr lang="fr-CA" dirty="0" err="1"/>
              <a:t>involved</a:t>
            </a:r>
            <a:r>
              <a:rPr lang="fr-CA" dirty="0"/>
              <a:t>?</a:t>
            </a:r>
            <a:endParaRPr lang="en-CA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FC9B639-3E42-F84A-823F-17246039D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092520"/>
              </p:ext>
            </p:extLst>
          </p:nvPr>
        </p:nvGraphicFramePr>
        <p:xfrm>
          <a:off x="-324544" y="1052736"/>
          <a:ext cx="8424936" cy="611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 they have in common?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BF0ECB7-28E7-ED4E-BF6C-4812C87CD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23521"/>
            <a:ext cx="7772400" cy="437091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CAA55D6-6066-6247-8494-9A753BCF247B}"/>
              </a:ext>
            </a:extLst>
          </p:cNvPr>
          <p:cNvSpPr txBox="1"/>
          <p:nvPr/>
        </p:nvSpPr>
        <p:spPr>
          <a:xfrm rot="19813088">
            <a:off x="1914689" y="4405377"/>
            <a:ext cx="323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UNDERSTANDING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8C7BC-B3C3-034A-BDB6-E18B87607116}"/>
              </a:ext>
            </a:extLst>
          </p:cNvPr>
          <p:cNvSpPr/>
          <p:nvPr/>
        </p:nvSpPr>
        <p:spPr>
          <a:xfrm rot="19868663">
            <a:off x="680282" y="4786595"/>
            <a:ext cx="184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INTEREST</a:t>
            </a:r>
            <a:endParaRPr lang="fr-FR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B08CD1-E98C-C340-861D-5074ADA6B451}"/>
              </a:ext>
            </a:extLst>
          </p:cNvPr>
          <p:cNvSpPr/>
          <p:nvPr/>
        </p:nvSpPr>
        <p:spPr>
          <a:xfrm rot="19812403">
            <a:off x="3309323" y="4696665"/>
            <a:ext cx="2035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CAPACITY</a:t>
            </a:r>
            <a:endParaRPr lang="fr-FR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324124-42E3-5040-9E30-66B1B4959223}"/>
              </a:ext>
            </a:extLst>
          </p:cNvPr>
          <p:cNvSpPr/>
          <p:nvPr/>
        </p:nvSpPr>
        <p:spPr>
          <a:xfrm rot="19811930">
            <a:off x="4536685" y="4532329"/>
            <a:ext cx="2818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SKILLS</a:t>
            </a:r>
            <a:endParaRPr lang="fr-FR" sz="2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52CA4BC-C3C3-4B47-A716-4B73609FFD0B}"/>
              </a:ext>
            </a:extLst>
          </p:cNvPr>
          <p:cNvSpPr txBox="1"/>
          <p:nvPr/>
        </p:nvSpPr>
        <p:spPr>
          <a:xfrm>
            <a:off x="0" y="599812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TO DO "BY, FOR AND WITH" YOUTH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FE56DFB-375B-7242-AEF3-69EC439FEB94}"/>
              </a:ext>
            </a:extLst>
          </p:cNvPr>
          <p:cNvSpPr/>
          <p:nvPr/>
        </p:nvSpPr>
        <p:spPr>
          <a:xfrm>
            <a:off x="464360" y="5438935"/>
            <a:ext cx="360040" cy="370951"/>
          </a:xfrm>
          <a:prstGeom prst="ellipse">
            <a:avLst/>
          </a:prstGeom>
          <a:solidFill>
            <a:srgbClr val="F37920"/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15E09D2-316B-BB48-A78F-7FB3A4A6C838}"/>
              </a:ext>
            </a:extLst>
          </p:cNvPr>
          <p:cNvSpPr/>
          <p:nvPr/>
        </p:nvSpPr>
        <p:spPr>
          <a:xfrm>
            <a:off x="1806646" y="5420976"/>
            <a:ext cx="360040" cy="3709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5692789-F0F2-2F4F-A530-B7EED6BE7CAB}"/>
              </a:ext>
            </a:extLst>
          </p:cNvPr>
          <p:cNvSpPr/>
          <p:nvPr/>
        </p:nvSpPr>
        <p:spPr>
          <a:xfrm>
            <a:off x="3148932" y="5438934"/>
            <a:ext cx="360040" cy="3709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9A767B8-EBAC-3D45-A757-02B3014A372E}"/>
              </a:ext>
            </a:extLst>
          </p:cNvPr>
          <p:cNvSpPr/>
          <p:nvPr/>
        </p:nvSpPr>
        <p:spPr>
          <a:xfrm>
            <a:off x="4370934" y="5420812"/>
            <a:ext cx="360040" cy="37095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D5FF5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 do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b="1" dirty="0"/>
              <a:t>Double challenges</a:t>
            </a:r>
          </a:p>
          <a:p>
            <a:pPr marL="0" indent="0">
              <a:buNone/>
            </a:pPr>
            <a:endParaRPr lang="en-CA" sz="4400" dirty="0"/>
          </a:p>
          <a:p>
            <a:r>
              <a:rPr lang="en-CA" sz="2800" dirty="0"/>
              <a:t>(1) mobilization and engagement of "young" stakeholders</a:t>
            </a:r>
          </a:p>
          <a:p>
            <a:endParaRPr lang="en-CA" sz="2800" dirty="0"/>
          </a:p>
          <a:p>
            <a:r>
              <a:rPr lang="en-CA" sz="2800" dirty="0"/>
              <a:t>(2) integration and inclusion of youth newcomers in host communities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535DDD1-0C3F-B243-9219-543859B0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268760"/>
            <a:ext cx="7300226" cy="54703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8C91CFF-8014-0B44-A9A3-934F7F0C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 </a:t>
            </a:r>
            <a:r>
              <a:rPr lang="fr-FR" dirty="0" err="1"/>
              <a:t>answer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issues?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B24D20-B19F-0E4D-B608-DC7DBF9899F1}"/>
              </a:ext>
            </a:extLst>
          </p:cNvPr>
          <p:cNvSpPr txBox="1"/>
          <p:nvPr/>
        </p:nvSpPr>
        <p:spPr>
          <a:xfrm>
            <a:off x="775408" y="1558039"/>
            <a:ext cx="7593184" cy="374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fr-FR" sz="2800" b="1" dirty="0"/>
              <a:t>Inclusion of </a:t>
            </a:r>
            <a:r>
              <a:rPr lang="fr-FR" sz="2800" b="1" dirty="0" err="1"/>
              <a:t>young</a:t>
            </a:r>
            <a:r>
              <a:rPr lang="fr-FR" sz="2800" b="1" dirty="0"/>
              <a:t> </a:t>
            </a:r>
            <a:r>
              <a:rPr lang="fr-FR" sz="2800" b="1" dirty="0" err="1"/>
              <a:t>newcomers</a:t>
            </a:r>
            <a:endParaRPr lang="fr-FR" sz="2800" dirty="0"/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fr-FR" sz="2800" b="1" dirty="0"/>
              <a:t>Inclusive leadership </a:t>
            </a:r>
            <a:r>
              <a:rPr lang="fr-FR" sz="2800" dirty="0" err="1"/>
              <a:t>development</a:t>
            </a:r>
            <a:endParaRPr lang="fr-FR" sz="2800" dirty="0"/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fr-FR" sz="2800" dirty="0"/>
              <a:t>Building </a:t>
            </a:r>
            <a:r>
              <a:rPr lang="fr-FR" sz="2800" b="1" dirty="0" err="1"/>
              <a:t>Welcoming</a:t>
            </a:r>
            <a:r>
              <a:rPr lang="fr-FR" sz="2800" b="1" dirty="0"/>
              <a:t> and Inclusive </a:t>
            </a:r>
            <a:r>
              <a:rPr lang="fr-FR" sz="2800" b="1" dirty="0" err="1"/>
              <a:t>Communities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43965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F9CDE-F8C3-BA4F-9060-B826D010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Project </a:t>
            </a:r>
            <a:r>
              <a:rPr lang="fr-FR" dirty="0" err="1"/>
              <a:t>example</a:t>
            </a:r>
            <a:r>
              <a:rPr lang="fr-FR" dirty="0"/>
              <a:t> - Ce que j’apporte ICI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3CE511-C51F-0C44-92E2-86980B0B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980526"/>
            <a:ext cx="9080238" cy="51125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FD58AE3-6B6C-364B-8208-0FB35C38D49E}"/>
              </a:ext>
            </a:extLst>
          </p:cNvPr>
          <p:cNvSpPr txBox="1"/>
          <p:nvPr/>
        </p:nvSpPr>
        <p:spPr>
          <a:xfrm>
            <a:off x="73092" y="6091096"/>
            <a:ext cx="900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linkClick r:id="rId3"/>
              </a:rPr>
              <a:t>https://www.rif-sk.ca/engagement/ressources#capsules-video-ce-que-j-apporte-ici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8290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CBA0B-5940-B644-9103-134863A9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Stakeholders</a:t>
            </a:r>
            <a:r>
              <a:rPr lang="fr-CA" dirty="0"/>
              <a:t> </a:t>
            </a:r>
            <a:r>
              <a:rPr lang="fr-CA" dirty="0" err="1"/>
              <a:t>involvement</a:t>
            </a:r>
            <a:endParaRPr lang="fr-FR" dirty="0"/>
          </a:p>
        </p:txBody>
      </p:sp>
      <p:graphicFrame>
        <p:nvGraphicFramePr>
          <p:cNvPr id="3" name="Espace réservé du contenu 5">
            <a:extLst>
              <a:ext uri="{FF2B5EF4-FFF2-40B4-BE49-F238E27FC236}">
                <a16:creationId xmlns:a16="http://schemas.microsoft.com/office/drawing/2014/main" id="{A0A9B839-6C09-9D4C-973B-C35BEABAB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990050"/>
              </p:ext>
            </p:extLst>
          </p:nvPr>
        </p:nvGraphicFramePr>
        <p:xfrm>
          <a:off x="197024" y="1009193"/>
          <a:ext cx="676875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75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CBA0B-5940-B644-9103-134863A9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a </a:t>
            </a:r>
            <a:r>
              <a:rPr lang="fr-FR" dirty="0" err="1"/>
              <a:t>win-win</a:t>
            </a:r>
            <a:r>
              <a:rPr lang="fr-FR" dirty="0"/>
              <a:t> situation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C0E42DB-360E-D042-9686-BF6150167B2C}"/>
              </a:ext>
            </a:extLst>
          </p:cNvPr>
          <p:cNvCxnSpPr>
            <a:cxnSpLocks/>
          </p:cNvCxnSpPr>
          <p:nvPr/>
        </p:nvCxnSpPr>
        <p:spPr>
          <a:xfrm>
            <a:off x="2069232" y="1772816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FBD0FE6-6D48-4F44-A34B-2E4A257CEF73}"/>
              </a:ext>
            </a:extLst>
          </p:cNvPr>
          <p:cNvCxnSpPr>
            <a:cxnSpLocks/>
          </p:cNvCxnSpPr>
          <p:nvPr/>
        </p:nvCxnSpPr>
        <p:spPr>
          <a:xfrm>
            <a:off x="2555776" y="3284984"/>
            <a:ext cx="10256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22461BE-BC93-E649-94F6-FC60A49E0594}"/>
              </a:ext>
            </a:extLst>
          </p:cNvPr>
          <p:cNvCxnSpPr>
            <a:cxnSpLocks/>
          </p:cNvCxnSpPr>
          <p:nvPr/>
        </p:nvCxnSpPr>
        <p:spPr>
          <a:xfrm>
            <a:off x="2483768" y="4480089"/>
            <a:ext cx="1097632" cy="9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ED44DAE-6277-824B-9012-03DDAE64C65B}"/>
              </a:ext>
            </a:extLst>
          </p:cNvPr>
          <p:cNvCxnSpPr>
            <a:cxnSpLocks/>
          </p:cNvCxnSpPr>
          <p:nvPr/>
        </p:nvCxnSpPr>
        <p:spPr>
          <a:xfrm>
            <a:off x="2439718" y="5730169"/>
            <a:ext cx="11416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9AF7E210-7D75-7144-B7D2-DCD2551F939F}"/>
              </a:ext>
            </a:extLst>
          </p:cNvPr>
          <p:cNvSpPr txBox="1"/>
          <p:nvPr/>
        </p:nvSpPr>
        <p:spPr>
          <a:xfrm>
            <a:off x="3756389" y="1153579"/>
            <a:ext cx="4833790" cy="1077218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Networking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Role</a:t>
            </a:r>
            <a:r>
              <a:rPr lang="fr-CA" sz="1600" dirty="0"/>
              <a:t> model for </a:t>
            </a:r>
            <a:r>
              <a:rPr lang="fr-CA" sz="1600" dirty="0" err="1"/>
              <a:t>peers</a:t>
            </a:r>
            <a:r>
              <a:rPr lang="fr-CA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Honor culture of </a:t>
            </a:r>
            <a:r>
              <a:rPr lang="fr-CA" sz="1600" dirty="0" err="1"/>
              <a:t>origin</a:t>
            </a:r>
            <a:r>
              <a:rPr lang="fr-CA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u="sng" dirty="0"/>
              <a:t>Position as a leader in the host </a:t>
            </a:r>
            <a:r>
              <a:rPr lang="fr-CA" sz="1600" b="1" u="sng" dirty="0" err="1"/>
              <a:t>community</a:t>
            </a:r>
            <a:endParaRPr lang="fr-FR" sz="1600" b="1" u="sn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64B88-9620-8746-8F81-88DE120B00BA}"/>
              </a:ext>
            </a:extLst>
          </p:cNvPr>
          <p:cNvSpPr/>
          <p:nvPr/>
        </p:nvSpPr>
        <p:spPr>
          <a:xfrm>
            <a:off x="755576" y="1127830"/>
            <a:ext cx="1107631" cy="12899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535B2E-53B3-1042-9C5B-315D3868885A}"/>
              </a:ext>
            </a:extLst>
          </p:cNvPr>
          <p:cNvSpPr/>
          <p:nvPr/>
        </p:nvSpPr>
        <p:spPr>
          <a:xfrm>
            <a:off x="135014" y="2639998"/>
            <a:ext cx="2348754" cy="12899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78" t="22112" r="2178" b="2211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5F3EDF-F80C-0241-98F7-6BE5E9C9492F}"/>
              </a:ext>
            </a:extLst>
          </p:cNvPr>
          <p:cNvSpPr/>
          <p:nvPr/>
        </p:nvSpPr>
        <p:spPr>
          <a:xfrm>
            <a:off x="411380" y="4152166"/>
            <a:ext cx="2000381" cy="675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373CBF-CE87-3E41-A14D-A6BAD565873C}"/>
              </a:ext>
            </a:extLst>
          </p:cNvPr>
          <p:cNvSpPr/>
          <p:nvPr/>
        </p:nvSpPr>
        <p:spPr>
          <a:xfrm>
            <a:off x="439461" y="5212425"/>
            <a:ext cx="1944217" cy="103548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B82883F-3D10-DA4C-963B-86050A45E6BE}"/>
              </a:ext>
            </a:extLst>
          </p:cNvPr>
          <p:cNvSpPr txBox="1"/>
          <p:nvPr/>
        </p:nvSpPr>
        <p:spPr>
          <a:xfrm>
            <a:off x="3756389" y="2557690"/>
            <a:ext cx="483379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Keep</a:t>
            </a:r>
            <a:r>
              <a:rPr lang="fr-CA" sz="1600" dirty="0"/>
              <a:t> alive the memory of </a:t>
            </a:r>
            <a:r>
              <a:rPr lang="fr-CA" sz="1600" dirty="0" err="1"/>
              <a:t>young</a:t>
            </a:r>
            <a:r>
              <a:rPr lang="fr-CA" sz="1600" dirty="0"/>
              <a:t>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Promote</a:t>
            </a:r>
            <a:r>
              <a:rPr lang="fr-CA" sz="1600" dirty="0"/>
              <a:t> the notion of </a:t>
            </a:r>
            <a:r>
              <a:rPr lang="fr-CA" sz="1600" dirty="0" err="1"/>
              <a:t>heritage</a:t>
            </a:r>
            <a:r>
              <a:rPr lang="fr-CA" sz="1600" dirty="0"/>
              <a:t> to </a:t>
            </a:r>
            <a:r>
              <a:rPr lang="fr-CA" sz="1600" dirty="0" err="1"/>
              <a:t>younger</a:t>
            </a:r>
            <a:r>
              <a:rPr lang="fr-CA" sz="1600" dirty="0"/>
              <a:t>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Expand</a:t>
            </a:r>
            <a:r>
              <a:rPr lang="fr-CA" sz="1600" dirty="0"/>
              <a:t> the audience of the </a:t>
            </a:r>
            <a:r>
              <a:rPr lang="fr-CA" sz="1600" dirty="0" err="1"/>
              <a:t>organization</a:t>
            </a:r>
            <a:r>
              <a:rPr lang="fr-CA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u="sng" dirty="0"/>
              <a:t>Position as a leader in the host </a:t>
            </a:r>
            <a:r>
              <a:rPr lang="fr-CA" sz="1600" b="1" u="sng" dirty="0" err="1"/>
              <a:t>community</a:t>
            </a:r>
            <a:endParaRPr lang="fr-FR" sz="1600" b="1" u="sng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BFACF51-834B-C64F-874B-775C4CE66731}"/>
              </a:ext>
            </a:extLst>
          </p:cNvPr>
          <p:cNvSpPr txBox="1"/>
          <p:nvPr/>
        </p:nvSpPr>
        <p:spPr>
          <a:xfrm>
            <a:off x="3756389" y="3999395"/>
            <a:ext cx="4829598" cy="830997"/>
          </a:xfrm>
          <a:prstGeom prst="rect">
            <a:avLst/>
          </a:prstGeom>
          <a:solidFill>
            <a:srgbClr val="F2EBA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Fulfill</a:t>
            </a:r>
            <a:r>
              <a:rPr lang="fr-CA" sz="1600" dirty="0"/>
              <a:t> </a:t>
            </a:r>
            <a:r>
              <a:rPr lang="fr-CA" sz="1600" dirty="0" err="1"/>
              <a:t>its</a:t>
            </a:r>
            <a:r>
              <a:rPr lang="fr-CA" sz="1600" dirty="0"/>
              <a:t> mandate of </a:t>
            </a:r>
            <a:r>
              <a:rPr lang="fr-CA" sz="1600" dirty="0" err="1"/>
              <a:t>community</a:t>
            </a:r>
            <a:r>
              <a:rPr lang="fr-CA" sz="1600" dirty="0"/>
              <a:t> </a:t>
            </a:r>
            <a:r>
              <a:rPr lang="fr-CA" sz="1600" dirty="0" err="1"/>
              <a:t>player</a:t>
            </a:r>
            <a:r>
              <a:rPr lang="fr-CA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Reach</a:t>
            </a:r>
            <a:r>
              <a:rPr lang="fr-CA" sz="1600" dirty="0"/>
              <a:t> out to a </a:t>
            </a:r>
            <a:r>
              <a:rPr lang="fr-CA" sz="1600" dirty="0" err="1"/>
              <a:t>desirable</a:t>
            </a:r>
            <a:r>
              <a:rPr lang="fr-CA" sz="1600" dirty="0"/>
              <a:t> audience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u="sng" dirty="0"/>
              <a:t>Position as a leader in the host </a:t>
            </a:r>
            <a:r>
              <a:rPr lang="fr-CA" sz="1600" b="1" u="sng" dirty="0" err="1"/>
              <a:t>community</a:t>
            </a:r>
            <a:endParaRPr lang="fr-FR" sz="1600" b="1" u="sng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1BB8A7D-065B-B445-BA5A-5BB09FABA2AA}"/>
              </a:ext>
            </a:extLst>
          </p:cNvPr>
          <p:cNvSpPr txBox="1"/>
          <p:nvPr/>
        </p:nvSpPr>
        <p:spPr>
          <a:xfrm>
            <a:off x="3756389" y="5194879"/>
            <a:ext cx="482959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Put </a:t>
            </a:r>
            <a:r>
              <a:rPr lang="fr-CA" sz="1600" dirty="0" err="1"/>
              <a:t>forward</a:t>
            </a:r>
            <a:r>
              <a:rPr lang="fr-CA" sz="1600" dirty="0"/>
              <a:t> Francophone immigration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 err="1"/>
              <a:t>Celebrate</a:t>
            </a:r>
            <a:r>
              <a:rPr lang="fr-CA" sz="1600" dirty="0"/>
              <a:t> </a:t>
            </a:r>
            <a:r>
              <a:rPr lang="fr-CA" sz="1600" dirty="0" err="1"/>
              <a:t>diversity</a:t>
            </a:r>
            <a:r>
              <a:rPr lang="fr-CA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Encourage networking </a:t>
            </a:r>
            <a:r>
              <a:rPr lang="fr-CA" sz="1600" dirty="0" err="1"/>
              <a:t>opportunities</a:t>
            </a:r>
            <a:r>
              <a:rPr lang="fr-CA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b="1" u="sng" dirty="0"/>
              <a:t>Position as a leader in the host </a:t>
            </a:r>
            <a:r>
              <a:rPr lang="fr-CA" sz="1600" b="1" u="sng" dirty="0" err="1"/>
              <a:t>community</a:t>
            </a:r>
            <a:endParaRPr lang="fr-FR" sz="1600" b="1" u="sng" dirty="0"/>
          </a:p>
        </p:txBody>
      </p:sp>
    </p:spTree>
    <p:extLst>
      <p:ext uri="{BB962C8B-B14F-4D97-AF65-F5344CB8AC3E}">
        <p14:creationId xmlns:p14="http://schemas.microsoft.com/office/powerpoint/2010/main" val="193459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4EDD2-5D85-7041-A0C3-550B4AD1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look </a:t>
            </a:r>
            <a:r>
              <a:rPr lang="fr-FR" dirty="0" err="1"/>
              <a:t>like</a:t>
            </a:r>
            <a:r>
              <a:rPr lang="fr-FR" dirty="0"/>
              <a:t>?</a:t>
            </a:r>
          </a:p>
        </p:txBody>
      </p:sp>
      <p:pic>
        <p:nvPicPr>
          <p:cNvPr id="4" name="Média en ligne 3" descr="Ce que j'apporte ici - Pierre Emmanuel KomoÃ©">
            <a:hlinkClick r:id="" action="ppaction://media"/>
            <a:extLst>
              <a:ext uri="{FF2B5EF4-FFF2-40B4-BE49-F238E27FC236}">
                <a16:creationId xmlns:a16="http://schemas.microsoft.com/office/drawing/2014/main" id="{AF077EF6-2B28-5E49-AF10-C2AACCF7DA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95" y="1340768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F_Diapos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RIF_Diapos PPT</Template>
  <TotalTime>372</TotalTime>
  <Words>380</Words>
  <Application>Microsoft Macintosh PowerPoint</Application>
  <PresentationFormat>Affichage à l'écran (4:3)</PresentationFormat>
  <Paragraphs>66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Ink Free</vt:lpstr>
      <vt:lpstr>Oswald Light</vt:lpstr>
      <vt:lpstr>Oswald Regular</vt:lpstr>
      <vt:lpstr>Wingdings 3</vt:lpstr>
      <vt:lpstr>RIF_Diapos PPT</vt:lpstr>
      <vt:lpstr>Vert</vt:lpstr>
      <vt:lpstr>Orange</vt:lpstr>
      <vt:lpstr>Integrate immigrant  youth in 2019:  what do you mean?  </vt:lpstr>
      <vt:lpstr> Who should get involved?</vt:lpstr>
      <vt:lpstr>What do they have in common? </vt:lpstr>
      <vt:lpstr>To do what?</vt:lpstr>
      <vt:lpstr>To answer what issues?</vt:lpstr>
      <vt:lpstr>Project example - Ce que j’apporte ICI</vt:lpstr>
      <vt:lpstr>Stakeholders involvement</vt:lpstr>
      <vt:lpstr>In a win-win situation</vt:lpstr>
      <vt:lpstr>What does it look like?</vt:lpstr>
      <vt:lpstr>What for, concretely? </vt:lpstr>
      <vt:lpstr>Next steps</vt:lpstr>
      <vt:lpstr>Next steps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Fanta</dc:creator>
  <cp:lastModifiedBy>Marie Galophe</cp:lastModifiedBy>
  <cp:revision>36</cp:revision>
  <dcterms:created xsi:type="dcterms:W3CDTF">2016-07-25T21:17:16Z</dcterms:created>
  <dcterms:modified xsi:type="dcterms:W3CDTF">2019-10-03T15:41:07Z</dcterms:modified>
</cp:coreProperties>
</file>